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8"/>
  </p:notesMasterIdLst>
  <p:sldIdLst>
    <p:sldId id="256" r:id="rId2"/>
    <p:sldId id="257" r:id="rId3"/>
    <p:sldId id="268" r:id="rId4"/>
    <p:sldId id="270" r:id="rId5"/>
    <p:sldId id="271" r:id="rId6"/>
    <p:sldId id="269" r:id="rId7"/>
    <p:sldId id="258" r:id="rId8"/>
    <p:sldId id="259" r:id="rId9"/>
    <p:sldId id="260" r:id="rId10"/>
    <p:sldId id="262" r:id="rId11"/>
    <p:sldId id="263" r:id="rId12"/>
    <p:sldId id="264" r:id="rId13"/>
    <p:sldId id="265" r:id="rId14"/>
    <p:sldId id="266" r:id="rId15"/>
    <p:sldId id="267" r:id="rId16"/>
    <p:sldId id="27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E298E02-E2C5-46EE-B552-DF83E04683E6}" v="493" dt="2023-04-26T03:08:35.2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3" d="100"/>
          <a:sy n="83" d="100"/>
        </p:scale>
        <p:origin x="54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chi Chaubal" userId="1af09cc000122f82" providerId="LiveId" clId="{FE298E02-E2C5-46EE-B552-DF83E04683E6}"/>
    <pc:docChg chg="undo redo custSel addSld delSld modSld sldOrd">
      <pc:chgData name="Prachi Chaubal" userId="1af09cc000122f82" providerId="LiveId" clId="{FE298E02-E2C5-46EE-B552-DF83E04683E6}" dt="2023-04-26T03:09:36.639" v="4170" actId="1035"/>
      <pc:docMkLst>
        <pc:docMk/>
      </pc:docMkLst>
      <pc:sldChg chg="addSp delSp modSp new mod">
        <pc:chgData name="Prachi Chaubal" userId="1af09cc000122f82" providerId="LiveId" clId="{FE298E02-E2C5-46EE-B552-DF83E04683E6}" dt="2023-04-24T00:30:31.757" v="2822" actId="1035"/>
        <pc:sldMkLst>
          <pc:docMk/>
          <pc:sldMk cId="3954794918" sldId="256"/>
        </pc:sldMkLst>
        <pc:spChg chg="mod">
          <ac:chgData name="Prachi Chaubal" userId="1af09cc000122f82" providerId="LiveId" clId="{FE298E02-E2C5-46EE-B552-DF83E04683E6}" dt="2023-04-24T00:30:08.037" v="2814" actId="1035"/>
          <ac:spMkLst>
            <pc:docMk/>
            <pc:sldMk cId="3954794918" sldId="256"/>
            <ac:spMk id="2" creationId="{57BB69F1-8B03-0990-5C94-CB4AE6DAB145}"/>
          </ac:spMkLst>
        </pc:spChg>
        <pc:spChg chg="mod">
          <ac:chgData name="Prachi Chaubal" userId="1af09cc000122f82" providerId="LiveId" clId="{FE298E02-E2C5-46EE-B552-DF83E04683E6}" dt="2023-04-23T18:38:20.987" v="2762" actId="1076"/>
          <ac:spMkLst>
            <pc:docMk/>
            <pc:sldMk cId="3954794918" sldId="256"/>
            <ac:spMk id="3" creationId="{021E3E5F-8A6D-7578-848E-55D8961249F9}"/>
          </ac:spMkLst>
        </pc:spChg>
        <pc:picChg chg="add mod ord modCrop">
          <ac:chgData name="Prachi Chaubal" userId="1af09cc000122f82" providerId="LiveId" clId="{FE298E02-E2C5-46EE-B552-DF83E04683E6}" dt="2023-04-23T18:35:59.044" v="2713" actId="14100"/>
          <ac:picMkLst>
            <pc:docMk/>
            <pc:sldMk cId="3954794918" sldId="256"/>
            <ac:picMk id="5" creationId="{26B42665-B3C3-C67D-C9FC-317204044ABD}"/>
          </ac:picMkLst>
        </pc:picChg>
        <pc:picChg chg="add mod modCrop">
          <ac:chgData name="Prachi Chaubal" userId="1af09cc000122f82" providerId="LiveId" clId="{FE298E02-E2C5-46EE-B552-DF83E04683E6}" dt="2023-04-24T00:30:31.757" v="2822" actId="1035"/>
          <ac:picMkLst>
            <pc:docMk/>
            <pc:sldMk cId="3954794918" sldId="256"/>
            <ac:picMk id="6" creationId="{CFE646DA-0D4B-6316-63EB-40D2BEA3F655}"/>
          </ac:picMkLst>
        </pc:picChg>
        <pc:picChg chg="add del mod modCrop">
          <ac:chgData name="Prachi Chaubal" userId="1af09cc000122f82" providerId="LiveId" clId="{FE298E02-E2C5-46EE-B552-DF83E04683E6}" dt="2023-04-23T02:46:14.794" v="2660" actId="478"/>
          <ac:picMkLst>
            <pc:docMk/>
            <pc:sldMk cId="3954794918" sldId="256"/>
            <ac:picMk id="7" creationId="{BA29F314-E808-6F73-10F0-E03AF1C625EE}"/>
          </ac:picMkLst>
        </pc:picChg>
        <pc:cxnChg chg="add mod">
          <ac:chgData name="Prachi Chaubal" userId="1af09cc000122f82" providerId="LiveId" clId="{FE298E02-E2C5-46EE-B552-DF83E04683E6}" dt="2023-04-24T00:28:50.302" v="2767" actId="208"/>
          <ac:cxnSpMkLst>
            <pc:docMk/>
            <pc:sldMk cId="3954794918" sldId="256"/>
            <ac:cxnSpMk id="8" creationId="{A8DC82E8-10C1-4B5A-5D02-A25CA0EC92E7}"/>
          </ac:cxnSpMkLst>
        </pc:cxnChg>
        <pc:cxnChg chg="add del mod">
          <ac:chgData name="Prachi Chaubal" userId="1af09cc000122f82" providerId="LiveId" clId="{FE298E02-E2C5-46EE-B552-DF83E04683E6}" dt="2023-04-24T00:29:42.662" v="2796" actId="478"/>
          <ac:cxnSpMkLst>
            <pc:docMk/>
            <pc:sldMk cId="3954794918" sldId="256"/>
            <ac:cxnSpMk id="9" creationId="{56A82251-B1A5-1134-B653-56C707D0BE73}"/>
          </ac:cxnSpMkLst>
        </pc:cxnChg>
      </pc:sldChg>
      <pc:sldChg chg="addSp modSp new mod">
        <pc:chgData name="Prachi Chaubal" userId="1af09cc000122f82" providerId="LiveId" clId="{FE298E02-E2C5-46EE-B552-DF83E04683E6}" dt="2023-04-26T02:59:41.525" v="4154" actId="1076"/>
        <pc:sldMkLst>
          <pc:docMk/>
          <pc:sldMk cId="3420369526" sldId="257"/>
        </pc:sldMkLst>
        <pc:spChg chg="mod">
          <ac:chgData name="Prachi Chaubal" userId="1af09cc000122f82" providerId="LiveId" clId="{FE298E02-E2C5-46EE-B552-DF83E04683E6}" dt="2023-04-26T02:48:35.712" v="4060" actId="115"/>
          <ac:spMkLst>
            <pc:docMk/>
            <pc:sldMk cId="3420369526" sldId="257"/>
            <ac:spMk id="2" creationId="{D5237A34-62B1-0FC1-6D6C-FBD77792EA98}"/>
          </ac:spMkLst>
        </pc:spChg>
        <pc:spChg chg="mod">
          <ac:chgData name="Prachi Chaubal" userId="1af09cc000122f82" providerId="LiveId" clId="{FE298E02-E2C5-46EE-B552-DF83E04683E6}" dt="2023-04-26T02:59:41.525" v="4154" actId="1076"/>
          <ac:spMkLst>
            <pc:docMk/>
            <pc:sldMk cId="3420369526" sldId="257"/>
            <ac:spMk id="3" creationId="{054B47F4-EA35-B530-DE35-F09C432D6DF8}"/>
          </ac:spMkLst>
        </pc:spChg>
        <pc:picChg chg="add mod ord modCrop">
          <ac:chgData name="Prachi Chaubal" userId="1af09cc000122f82" providerId="LiveId" clId="{FE298E02-E2C5-46EE-B552-DF83E04683E6}" dt="2023-04-26T02:59:29.524" v="4152" actId="1076"/>
          <ac:picMkLst>
            <pc:docMk/>
            <pc:sldMk cId="3420369526" sldId="257"/>
            <ac:picMk id="5" creationId="{EE3F92F1-510C-7796-3845-DDA7F9F0BDE1}"/>
          </ac:picMkLst>
        </pc:picChg>
      </pc:sldChg>
      <pc:sldChg chg="addSp delSp modSp new mod">
        <pc:chgData name="Prachi Chaubal" userId="1af09cc000122f82" providerId="LiveId" clId="{FE298E02-E2C5-46EE-B552-DF83E04683E6}" dt="2023-04-23T01:08:19.875" v="1404"/>
        <pc:sldMkLst>
          <pc:docMk/>
          <pc:sldMk cId="72235652" sldId="258"/>
        </pc:sldMkLst>
        <pc:spChg chg="mod">
          <ac:chgData name="Prachi Chaubal" userId="1af09cc000122f82" providerId="LiveId" clId="{FE298E02-E2C5-46EE-B552-DF83E04683E6}" dt="2023-04-23T01:06:18.453" v="1391" actId="1076"/>
          <ac:spMkLst>
            <pc:docMk/>
            <pc:sldMk cId="72235652" sldId="258"/>
            <ac:spMk id="2" creationId="{5FDCBEDE-3D1D-05FB-05C3-A9344329294D}"/>
          </ac:spMkLst>
        </pc:spChg>
        <pc:spChg chg="del">
          <ac:chgData name="Prachi Chaubal" userId="1af09cc000122f82" providerId="LiveId" clId="{FE298E02-E2C5-46EE-B552-DF83E04683E6}" dt="2023-04-22T18:29:26.914" v="7" actId="478"/>
          <ac:spMkLst>
            <pc:docMk/>
            <pc:sldMk cId="72235652" sldId="258"/>
            <ac:spMk id="3" creationId="{909FCCAA-08D8-58BF-F5A5-A42D477FFABD}"/>
          </ac:spMkLst>
        </pc:spChg>
        <pc:graphicFrameChg chg="add mod">
          <ac:chgData name="Prachi Chaubal" userId="1af09cc000122f82" providerId="LiveId" clId="{FE298E02-E2C5-46EE-B552-DF83E04683E6}" dt="2023-04-23T01:08:19.875" v="1404"/>
          <ac:graphicFrameMkLst>
            <pc:docMk/>
            <pc:sldMk cId="72235652" sldId="258"/>
            <ac:graphicFrameMk id="6" creationId="{3F192584-7F17-9EDD-6A7D-9A367CDB634C}"/>
          </ac:graphicFrameMkLst>
        </pc:graphicFrameChg>
        <pc:picChg chg="add mod modCrop">
          <ac:chgData name="Prachi Chaubal" userId="1af09cc000122f82" providerId="LiveId" clId="{FE298E02-E2C5-46EE-B552-DF83E04683E6}" dt="2023-04-22T18:54:18.511" v="147" actId="1076"/>
          <ac:picMkLst>
            <pc:docMk/>
            <pc:sldMk cId="72235652" sldId="258"/>
            <ac:picMk id="5" creationId="{65857A79-359A-ADDA-36DC-5A1624460820}"/>
          </ac:picMkLst>
        </pc:picChg>
        <pc:picChg chg="add del mod">
          <ac:chgData name="Prachi Chaubal" userId="1af09cc000122f82" providerId="LiveId" clId="{FE298E02-E2C5-46EE-B552-DF83E04683E6}" dt="2023-04-22T18:39:55.131" v="97" actId="478"/>
          <ac:picMkLst>
            <pc:docMk/>
            <pc:sldMk cId="72235652" sldId="258"/>
            <ac:picMk id="8" creationId="{D2F7B4EA-D010-4434-4805-098C2AFC0D86}"/>
          </ac:picMkLst>
        </pc:picChg>
        <pc:picChg chg="add del mod">
          <ac:chgData name="Prachi Chaubal" userId="1af09cc000122f82" providerId="LiveId" clId="{FE298E02-E2C5-46EE-B552-DF83E04683E6}" dt="2023-04-22T18:50:37.493" v="122" actId="478"/>
          <ac:picMkLst>
            <pc:docMk/>
            <pc:sldMk cId="72235652" sldId="258"/>
            <ac:picMk id="9" creationId="{51680CDD-D34E-7318-8D5A-DB3C51FBAACD}"/>
          </ac:picMkLst>
        </pc:picChg>
        <pc:picChg chg="add mod modCrop">
          <ac:chgData name="Prachi Chaubal" userId="1af09cc000122f82" providerId="LiveId" clId="{FE298E02-E2C5-46EE-B552-DF83E04683E6}" dt="2023-04-22T18:54:12.448" v="145" actId="1076"/>
          <ac:picMkLst>
            <pc:docMk/>
            <pc:sldMk cId="72235652" sldId="258"/>
            <ac:picMk id="11" creationId="{570F92E9-7886-E7E7-1124-37B911824014}"/>
          </ac:picMkLst>
        </pc:picChg>
      </pc:sldChg>
      <pc:sldChg chg="addSp delSp modSp new mod">
        <pc:chgData name="Prachi Chaubal" userId="1af09cc000122f82" providerId="LiveId" clId="{FE298E02-E2C5-46EE-B552-DF83E04683E6}" dt="2023-04-23T01:41:05.066" v="1682" actId="12385"/>
        <pc:sldMkLst>
          <pc:docMk/>
          <pc:sldMk cId="1874818283" sldId="259"/>
        </pc:sldMkLst>
        <pc:spChg chg="add del mod">
          <ac:chgData name="Prachi Chaubal" userId="1af09cc000122f82" providerId="LiveId" clId="{FE298E02-E2C5-46EE-B552-DF83E04683E6}" dt="2023-04-22T19:57:46.347" v="1259" actId="207"/>
          <ac:spMkLst>
            <pc:docMk/>
            <pc:sldMk cId="1874818283" sldId="259"/>
            <ac:spMk id="2" creationId="{81CE76E1-57FF-A2A1-5DBD-9D8ED850024D}"/>
          </ac:spMkLst>
        </pc:spChg>
        <pc:spChg chg="del">
          <ac:chgData name="Prachi Chaubal" userId="1af09cc000122f82" providerId="LiveId" clId="{FE298E02-E2C5-46EE-B552-DF83E04683E6}" dt="2023-04-22T18:55:36.847" v="151" actId="478"/>
          <ac:spMkLst>
            <pc:docMk/>
            <pc:sldMk cId="1874818283" sldId="259"/>
            <ac:spMk id="3" creationId="{3ED28D9E-C468-1AE8-D690-742C8AA88992}"/>
          </ac:spMkLst>
        </pc:spChg>
        <pc:spChg chg="add del mod">
          <ac:chgData name="Prachi Chaubal" userId="1af09cc000122f82" providerId="LiveId" clId="{FE298E02-E2C5-46EE-B552-DF83E04683E6}" dt="2023-04-22T19:09:19.932" v="212" actId="478"/>
          <ac:spMkLst>
            <pc:docMk/>
            <pc:sldMk cId="1874818283" sldId="259"/>
            <ac:spMk id="7" creationId="{5CE854E9-BC5F-894C-DA61-99533E9ED09F}"/>
          </ac:spMkLst>
        </pc:spChg>
        <pc:spChg chg="add del mod">
          <ac:chgData name="Prachi Chaubal" userId="1af09cc000122f82" providerId="LiveId" clId="{FE298E02-E2C5-46EE-B552-DF83E04683E6}" dt="2023-04-22T19:42:25.200" v="785" actId="478"/>
          <ac:spMkLst>
            <pc:docMk/>
            <pc:sldMk cId="1874818283" sldId="259"/>
            <ac:spMk id="8" creationId="{DC2558B9-3F6E-D7EA-46C0-9BF05C0C4C78}"/>
          </ac:spMkLst>
        </pc:spChg>
        <pc:spChg chg="add mod">
          <ac:chgData name="Prachi Chaubal" userId="1af09cc000122f82" providerId="LiveId" clId="{FE298E02-E2C5-46EE-B552-DF83E04683E6}" dt="2023-04-22T19:56:42.880" v="1219" actId="1035"/>
          <ac:spMkLst>
            <pc:docMk/>
            <pc:sldMk cId="1874818283" sldId="259"/>
            <ac:spMk id="9" creationId="{6E120D09-1ED3-EC54-3131-0DC0CA8EE595}"/>
          </ac:spMkLst>
        </pc:spChg>
        <pc:spChg chg="add del mod">
          <ac:chgData name="Prachi Chaubal" userId="1af09cc000122f82" providerId="LiveId" clId="{FE298E02-E2C5-46EE-B552-DF83E04683E6}" dt="2023-04-22T19:24:06.572" v="383" actId="478"/>
          <ac:spMkLst>
            <pc:docMk/>
            <pc:sldMk cId="1874818283" sldId="259"/>
            <ac:spMk id="10" creationId="{5937FA91-D9A4-655F-DE4F-950E1FDF76C7}"/>
          </ac:spMkLst>
        </pc:spChg>
        <pc:spChg chg="add mod">
          <ac:chgData name="Prachi Chaubal" userId="1af09cc000122f82" providerId="LiveId" clId="{FE298E02-E2C5-46EE-B552-DF83E04683E6}" dt="2023-04-22T19:57:09.635" v="1255" actId="1035"/>
          <ac:spMkLst>
            <pc:docMk/>
            <pc:sldMk cId="1874818283" sldId="259"/>
            <ac:spMk id="11" creationId="{105573DB-29CC-F30B-A279-BA70A99481C3}"/>
          </ac:spMkLst>
        </pc:spChg>
        <pc:spChg chg="add mod">
          <ac:chgData name="Prachi Chaubal" userId="1af09cc000122f82" providerId="LiveId" clId="{FE298E02-E2C5-46EE-B552-DF83E04683E6}" dt="2023-04-22T19:57:02.476" v="1246" actId="1035"/>
          <ac:spMkLst>
            <pc:docMk/>
            <pc:sldMk cId="1874818283" sldId="259"/>
            <ac:spMk id="12" creationId="{5AF5D19D-89EB-1AE3-14D7-62BCED62D364}"/>
          </ac:spMkLst>
        </pc:spChg>
        <pc:spChg chg="add mod">
          <ac:chgData name="Prachi Chaubal" userId="1af09cc000122f82" providerId="LiveId" clId="{FE298E02-E2C5-46EE-B552-DF83E04683E6}" dt="2023-04-22T19:56:51.260" v="1237" actId="1035"/>
          <ac:spMkLst>
            <pc:docMk/>
            <pc:sldMk cId="1874818283" sldId="259"/>
            <ac:spMk id="13" creationId="{BF620F7F-AC6D-49A6-5071-50656476FFC3}"/>
          </ac:spMkLst>
        </pc:spChg>
        <pc:spChg chg="add del mod">
          <ac:chgData name="Prachi Chaubal" userId="1af09cc000122f82" providerId="LiveId" clId="{FE298E02-E2C5-46EE-B552-DF83E04683E6}" dt="2023-04-22T19:34:53.240" v="546" actId="478"/>
          <ac:spMkLst>
            <pc:docMk/>
            <pc:sldMk cId="1874818283" sldId="259"/>
            <ac:spMk id="16" creationId="{93BEC419-43A5-0C0F-739B-14925046382B}"/>
          </ac:spMkLst>
        </pc:spChg>
        <pc:spChg chg="add mod">
          <ac:chgData name="Prachi Chaubal" userId="1af09cc000122f82" providerId="LiveId" clId="{FE298E02-E2C5-46EE-B552-DF83E04683E6}" dt="2023-04-22T22:49:39.615" v="1310" actId="1035"/>
          <ac:spMkLst>
            <pc:docMk/>
            <pc:sldMk cId="1874818283" sldId="259"/>
            <ac:spMk id="17" creationId="{9AAB11A0-DCFC-EF0A-C1CE-1526B1B143E2}"/>
          </ac:spMkLst>
        </pc:spChg>
        <pc:spChg chg="add del mod">
          <ac:chgData name="Prachi Chaubal" userId="1af09cc000122f82" providerId="LiveId" clId="{FE298E02-E2C5-46EE-B552-DF83E04683E6}" dt="2023-04-22T19:50:41.402" v="980" actId="478"/>
          <ac:spMkLst>
            <pc:docMk/>
            <pc:sldMk cId="1874818283" sldId="259"/>
            <ac:spMk id="18" creationId="{AB71B332-4083-B406-524E-7058ABCCCDA1}"/>
          </ac:spMkLst>
        </pc:spChg>
        <pc:spChg chg="add mod">
          <ac:chgData name="Prachi Chaubal" userId="1af09cc000122f82" providerId="LiveId" clId="{FE298E02-E2C5-46EE-B552-DF83E04683E6}" dt="2023-04-22T19:56:42.880" v="1219" actId="1035"/>
          <ac:spMkLst>
            <pc:docMk/>
            <pc:sldMk cId="1874818283" sldId="259"/>
            <ac:spMk id="21" creationId="{E6F52B05-153D-3261-1806-B78EBDA29FC2}"/>
          </ac:spMkLst>
        </pc:spChg>
        <pc:graphicFrameChg chg="add del modGraphic">
          <ac:chgData name="Prachi Chaubal" userId="1af09cc000122f82" providerId="LiveId" clId="{FE298E02-E2C5-46EE-B552-DF83E04683E6}" dt="2023-04-22T18:57:09.883" v="156" actId="1032"/>
          <ac:graphicFrameMkLst>
            <pc:docMk/>
            <pc:sldMk cId="1874818283" sldId="259"/>
            <ac:graphicFrameMk id="4" creationId="{E59DF387-086B-35AD-D724-5C8B7EF8E6E9}"/>
          </ac:graphicFrameMkLst>
        </pc:graphicFrameChg>
        <pc:graphicFrameChg chg="add del modGraphic">
          <ac:chgData name="Prachi Chaubal" userId="1af09cc000122f82" providerId="LiveId" clId="{FE298E02-E2C5-46EE-B552-DF83E04683E6}" dt="2023-04-22T19:00:50.707" v="158" actId="478"/>
          <ac:graphicFrameMkLst>
            <pc:docMk/>
            <pc:sldMk cId="1874818283" sldId="259"/>
            <ac:graphicFrameMk id="5" creationId="{3102560B-036B-29E2-CB9E-D0CE0AB2AC88}"/>
          </ac:graphicFrameMkLst>
        </pc:graphicFrameChg>
        <pc:graphicFrameChg chg="add del mod modGraphic">
          <ac:chgData name="Prachi Chaubal" userId="1af09cc000122f82" providerId="LiveId" clId="{FE298E02-E2C5-46EE-B552-DF83E04683E6}" dt="2023-04-23T01:39:45.197" v="1677" actId="12100"/>
          <ac:graphicFrameMkLst>
            <pc:docMk/>
            <pc:sldMk cId="1874818283" sldId="259"/>
            <ac:graphicFrameMk id="6" creationId="{923BB95B-5BDE-13CE-EE79-C435A17BDC65}"/>
          </ac:graphicFrameMkLst>
        </pc:graphicFrameChg>
        <pc:graphicFrameChg chg="add del mod modGraphic">
          <ac:chgData name="Prachi Chaubal" userId="1af09cc000122f82" providerId="LiveId" clId="{FE298E02-E2C5-46EE-B552-DF83E04683E6}" dt="2023-04-22T19:39:01.559" v="670" actId="478"/>
          <ac:graphicFrameMkLst>
            <pc:docMk/>
            <pc:sldMk cId="1874818283" sldId="259"/>
            <ac:graphicFrameMk id="14" creationId="{9694C8B3-26CA-FEC9-A5DA-8DEA3D11878F}"/>
          </ac:graphicFrameMkLst>
        </pc:graphicFrameChg>
        <pc:graphicFrameChg chg="add mod modGraphic">
          <ac:chgData name="Prachi Chaubal" userId="1af09cc000122f82" providerId="LiveId" clId="{FE298E02-E2C5-46EE-B552-DF83E04683E6}" dt="2023-04-23T01:40:52.978" v="1681" actId="12385"/>
          <ac:graphicFrameMkLst>
            <pc:docMk/>
            <pc:sldMk cId="1874818283" sldId="259"/>
            <ac:graphicFrameMk id="15" creationId="{BECF0F53-8419-6DE6-758C-A1C330087E0D}"/>
          </ac:graphicFrameMkLst>
        </pc:graphicFrameChg>
        <pc:graphicFrameChg chg="add del mod modGraphic">
          <ac:chgData name="Prachi Chaubal" userId="1af09cc000122f82" providerId="LiveId" clId="{FE298E02-E2C5-46EE-B552-DF83E04683E6}" dt="2023-04-22T19:48:57.902" v="942" actId="478"/>
          <ac:graphicFrameMkLst>
            <pc:docMk/>
            <pc:sldMk cId="1874818283" sldId="259"/>
            <ac:graphicFrameMk id="19" creationId="{97650C55-41E9-4B22-58AE-0A4637C6A000}"/>
          </ac:graphicFrameMkLst>
        </pc:graphicFrameChg>
        <pc:graphicFrameChg chg="add mod modGraphic">
          <ac:chgData name="Prachi Chaubal" userId="1af09cc000122f82" providerId="LiveId" clId="{FE298E02-E2C5-46EE-B552-DF83E04683E6}" dt="2023-04-23T01:41:05.066" v="1682" actId="12385"/>
          <ac:graphicFrameMkLst>
            <pc:docMk/>
            <pc:sldMk cId="1874818283" sldId="259"/>
            <ac:graphicFrameMk id="20" creationId="{451FA93E-F66B-DC01-6904-0BA9D8303AE6}"/>
          </ac:graphicFrameMkLst>
        </pc:graphicFrameChg>
        <pc:graphicFrameChg chg="add del mod">
          <ac:chgData name="Prachi Chaubal" userId="1af09cc000122f82" providerId="LiveId" clId="{FE298E02-E2C5-46EE-B552-DF83E04683E6}" dt="2023-04-23T01:38:41.306" v="1672"/>
          <ac:graphicFrameMkLst>
            <pc:docMk/>
            <pc:sldMk cId="1874818283" sldId="259"/>
            <ac:graphicFrameMk id="22" creationId="{606DC1B0-ECDF-DE7D-766B-A78C04671454}"/>
          </ac:graphicFrameMkLst>
        </pc:graphicFrameChg>
      </pc:sldChg>
      <pc:sldChg chg="addSp delSp modSp new mod">
        <pc:chgData name="Prachi Chaubal" userId="1af09cc000122f82" providerId="LiveId" clId="{FE298E02-E2C5-46EE-B552-DF83E04683E6}" dt="2023-04-23T01:48:08.229" v="1848" actId="14100"/>
        <pc:sldMkLst>
          <pc:docMk/>
          <pc:sldMk cId="3887453254" sldId="260"/>
        </pc:sldMkLst>
        <pc:spChg chg="mod">
          <ac:chgData name="Prachi Chaubal" userId="1af09cc000122f82" providerId="LiveId" clId="{FE298E02-E2C5-46EE-B552-DF83E04683E6}" dt="2023-04-23T01:12:01.207" v="1429" actId="207"/>
          <ac:spMkLst>
            <pc:docMk/>
            <pc:sldMk cId="3887453254" sldId="260"/>
            <ac:spMk id="2" creationId="{D4123290-C253-B4F7-B393-555A50BED6DC}"/>
          </ac:spMkLst>
        </pc:spChg>
        <pc:spChg chg="del">
          <ac:chgData name="Prachi Chaubal" userId="1af09cc000122f82" providerId="LiveId" clId="{FE298E02-E2C5-46EE-B552-DF83E04683E6}" dt="2023-04-23T01:02:02.195" v="1345" actId="478"/>
          <ac:spMkLst>
            <pc:docMk/>
            <pc:sldMk cId="3887453254" sldId="260"/>
            <ac:spMk id="3" creationId="{AD35F8F2-9AAA-DC18-5A62-C502EB214A54}"/>
          </ac:spMkLst>
        </pc:spChg>
        <pc:graphicFrameChg chg="add mod">
          <ac:chgData name="Prachi Chaubal" userId="1af09cc000122f82" providerId="LiveId" clId="{FE298E02-E2C5-46EE-B552-DF83E04683E6}" dt="2023-04-23T01:10:32.375" v="1414"/>
          <ac:graphicFrameMkLst>
            <pc:docMk/>
            <pc:sldMk cId="3887453254" sldId="260"/>
            <ac:graphicFrameMk id="4" creationId="{61B68435-180F-5B8D-4FD2-B556F3D607F7}"/>
          </ac:graphicFrameMkLst>
        </pc:graphicFrameChg>
        <pc:picChg chg="add del mod modCrop">
          <ac:chgData name="Prachi Chaubal" userId="1af09cc000122f82" providerId="LiveId" clId="{FE298E02-E2C5-46EE-B552-DF83E04683E6}" dt="2023-04-23T01:14:19.195" v="1497" actId="478"/>
          <ac:picMkLst>
            <pc:docMk/>
            <pc:sldMk cId="3887453254" sldId="260"/>
            <ac:picMk id="6" creationId="{118A8699-8B3E-3C94-1F69-7F2394304BC8}"/>
          </ac:picMkLst>
        </pc:picChg>
        <pc:picChg chg="add del mod modCrop">
          <ac:chgData name="Prachi Chaubal" userId="1af09cc000122f82" providerId="LiveId" clId="{FE298E02-E2C5-46EE-B552-DF83E04683E6}" dt="2023-04-23T01:14:15.532" v="1495" actId="478"/>
          <ac:picMkLst>
            <pc:docMk/>
            <pc:sldMk cId="3887453254" sldId="260"/>
            <ac:picMk id="8" creationId="{9CF42368-5A7C-B6CB-89D9-A839D8269B6D}"/>
          </ac:picMkLst>
        </pc:picChg>
        <pc:picChg chg="add mod">
          <ac:chgData name="Prachi Chaubal" userId="1af09cc000122f82" providerId="LiveId" clId="{FE298E02-E2C5-46EE-B552-DF83E04683E6}" dt="2023-04-23T01:48:08.229" v="1848" actId="14100"/>
          <ac:picMkLst>
            <pc:docMk/>
            <pc:sldMk cId="3887453254" sldId="260"/>
            <ac:picMk id="9" creationId="{1A2D371C-FFF2-0EEF-997C-72E7AD9C96FC}"/>
          </ac:picMkLst>
        </pc:picChg>
        <pc:picChg chg="add mod">
          <ac:chgData name="Prachi Chaubal" userId="1af09cc000122f82" providerId="LiveId" clId="{FE298E02-E2C5-46EE-B552-DF83E04683E6}" dt="2023-04-23T01:48:08.229" v="1848" actId="14100"/>
          <ac:picMkLst>
            <pc:docMk/>
            <pc:sldMk cId="3887453254" sldId="260"/>
            <ac:picMk id="10" creationId="{771770CE-B8D1-E3E2-B63B-0DB366D49C72}"/>
          </ac:picMkLst>
        </pc:picChg>
      </pc:sldChg>
      <pc:sldChg chg="new del">
        <pc:chgData name="Prachi Chaubal" userId="1af09cc000122f82" providerId="LiveId" clId="{FE298E02-E2C5-46EE-B552-DF83E04683E6}" dt="2023-04-23T01:15:27.397" v="1502" actId="47"/>
        <pc:sldMkLst>
          <pc:docMk/>
          <pc:sldMk cId="1504481143" sldId="261"/>
        </pc:sldMkLst>
      </pc:sldChg>
      <pc:sldChg chg="modSp add mod ord">
        <pc:chgData name="Prachi Chaubal" userId="1af09cc000122f82" providerId="LiveId" clId="{FE298E02-E2C5-46EE-B552-DF83E04683E6}" dt="2023-04-26T02:49:15.807" v="4075" actId="20577"/>
        <pc:sldMkLst>
          <pc:docMk/>
          <pc:sldMk cId="2813596177" sldId="262"/>
        </pc:sldMkLst>
        <pc:spChg chg="mod">
          <ac:chgData name="Prachi Chaubal" userId="1af09cc000122f82" providerId="LiveId" clId="{FE298E02-E2C5-46EE-B552-DF83E04683E6}" dt="2023-04-26T02:49:15.807" v="4075" actId="20577"/>
          <ac:spMkLst>
            <pc:docMk/>
            <pc:sldMk cId="2813596177" sldId="262"/>
            <ac:spMk id="2" creationId="{81CE76E1-57FF-A2A1-5DBD-9D8ED850024D}"/>
          </ac:spMkLst>
        </pc:spChg>
        <pc:spChg chg="mod">
          <ac:chgData name="Prachi Chaubal" userId="1af09cc000122f82" providerId="LiveId" clId="{FE298E02-E2C5-46EE-B552-DF83E04683E6}" dt="2023-04-23T01:16:37.769" v="1525" actId="20577"/>
          <ac:spMkLst>
            <pc:docMk/>
            <pc:sldMk cId="2813596177" sldId="262"/>
            <ac:spMk id="9" creationId="{6E120D09-1ED3-EC54-3131-0DC0CA8EE595}"/>
          </ac:spMkLst>
        </pc:spChg>
        <pc:spChg chg="mod">
          <ac:chgData name="Prachi Chaubal" userId="1af09cc000122f82" providerId="LiveId" clId="{FE298E02-E2C5-46EE-B552-DF83E04683E6}" dt="2023-04-23T01:16:49.400" v="1531" actId="20577"/>
          <ac:spMkLst>
            <pc:docMk/>
            <pc:sldMk cId="2813596177" sldId="262"/>
            <ac:spMk id="11" creationId="{105573DB-29CC-F30B-A279-BA70A99481C3}"/>
          </ac:spMkLst>
        </pc:spChg>
        <pc:spChg chg="mod">
          <ac:chgData name="Prachi Chaubal" userId="1af09cc000122f82" providerId="LiveId" clId="{FE298E02-E2C5-46EE-B552-DF83E04683E6}" dt="2023-04-23T01:17:13.862" v="1539" actId="20577"/>
          <ac:spMkLst>
            <pc:docMk/>
            <pc:sldMk cId="2813596177" sldId="262"/>
            <ac:spMk id="12" creationId="{5AF5D19D-89EB-1AE3-14D7-62BCED62D364}"/>
          </ac:spMkLst>
        </pc:spChg>
        <pc:spChg chg="mod">
          <ac:chgData name="Prachi Chaubal" userId="1af09cc000122f82" providerId="LiveId" clId="{FE298E02-E2C5-46EE-B552-DF83E04683E6}" dt="2023-04-23T01:17:24.415" v="1547" actId="20577"/>
          <ac:spMkLst>
            <pc:docMk/>
            <pc:sldMk cId="2813596177" sldId="262"/>
            <ac:spMk id="13" creationId="{BF620F7F-AC6D-49A6-5071-50656476FFC3}"/>
          </ac:spMkLst>
        </pc:spChg>
        <pc:spChg chg="mod">
          <ac:chgData name="Prachi Chaubal" userId="1af09cc000122f82" providerId="LiveId" clId="{FE298E02-E2C5-46EE-B552-DF83E04683E6}" dt="2023-04-23T01:16:10.262" v="1515" actId="20577"/>
          <ac:spMkLst>
            <pc:docMk/>
            <pc:sldMk cId="2813596177" sldId="262"/>
            <ac:spMk id="21" creationId="{E6F52B05-153D-3261-1806-B78EBDA29FC2}"/>
          </ac:spMkLst>
        </pc:spChg>
        <pc:graphicFrameChg chg="mod">
          <ac:chgData name="Prachi Chaubal" userId="1af09cc000122f82" providerId="LiveId" clId="{FE298E02-E2C5-46EE-B552-DF83E04683E6}" dt="2023-04-23T01:16:28.538" v="1523"/>
          <ac:graphicFrameMkLst>
            <pc:docMk/>
            <pc:sldMk cId="2813596177" sldId="262"/>
            <ac:graphicFrameMk id="6" creationId="{923BB95B-5BDE-13CE-EE79-C435A17BDC65}"/>
          </ac:graphicFrameMkLst>
        </pc:graphicFrameChg>
        <pc:graphicFrameChg chg="modGraphic">
          <ac:chgData name="Prachi Chaubal" userId="1af09cc000122f82" providerId="LiveId" clId="{FE298E02-E2C5-46EE-B552-DF83E04683E6}" dt="2023-04-23T01:18:17.108" v="1571" actId="20577"/>
          <ac:graphicFrameMkLst>
            <pc:docMk/>
            <pc:sldMk cId="2813596177" sldId="262"/>
            <ac:graphicFrameMk id="15" creationId="{BECF0F53-8419-6DE6-758C-A1C330087E0D}"/>
          </ac:graphicFrameMkLst>
        </pc:graphicFrameChg>
        <pc:graphicFrameChg chg="modGraphic">
          <ac:chgData name="Prachi Chaubal" userId="1af09cc000122f82" providerId="LiveId" clId="{FE298E02-E2C5-46EE-B552-DF83E04683E6}" dt="2023-04-23T01:20:16.925" v="1629" actId="20577"/>
          <ac:graphicFrameMkLst>
            <pc:docMk/>
            <pc:sldMk cId="2813596177" sldId="262"/>
            <ac:graphicFrameMk id="20" creationId="{451FA93E-F66B-DC01-6904-0BA9D8303AE6}"/>
          </ac:graphicFrameMkLst>
        </pc:graphicFrameChg>
      </pc:sldChg>
      <pc:sldChg chg="modSp new del mod">
        <pc:chgData name="Prachi Chaubal" userId="1af09cc000122f82" providerId="LiveId" clId="{FE298E02-E2C5-46EE-B552-DF83E04683E6}" dt="2023-04-23T01:38:36.389" v="1667" actId="680"/>
        <pc:sldMkLst>
          <pc:docMk/>
          <pc:sldMk cId="407461662" sldId="263"/>
        </pc:sldMkLst>
        <pc:spChg chg="mod">
          <ac:chgData name="Prachi Chaubal" userId="1af09cc000122f82" providerId="LiveId" clId="{FE298E02-E2C5-46EE-B552-DF83E04683E6}" dt="2023-04-23T01:38:36.137" v="1666" actId="20577"/>
          <ac:spMkLst>
            <pc:docMk/>
            <pc:sldMk cId="407461662" sldId="263"/>
            <ac:spMk id="2" creationId="{05B81B64-BFE8-E5AF-9862-E8D1B87BD948}"/>
          </ac:spMkLst>
        </pc:spChg>
      </pc:sldChg>
      <pc:sldChg chg="addSp delSp modSp new mod">
        <pc:chgData name="Prachi Chaubal" userId="1af09cc000122f82" providerId="LiveId" clId="{FE298E02-E2C5-46EE-B552-DF83E04683E6}" dt="2023-04-23T02:04:53.033" v="2224" actId="1035"/>
        <pc:sldMkLst>
          <pc:docMk/>
          <pc:sldMk cId="3659453752" sldId="263"/>
        </pc:sldMkLst>
        <pc:spChg chg="mod">
          <ac:chgData name="Prachi Chaubal" userId="1af09cc000122f82" providerId="LiveId" clId="{FE298E02-E2C5-46EE-B552-DF83E04683E6}" dt="2023-04-23T01:43:45.610" v="1745" actId="1076"/>
          <ac:spMkLst>
            <pc:docMk/>
            <pc:sldMk cId="3659453752" sldId="263"/>
            <ac:spMk id="2" creationId="{815EAB29-6D22-D0A7-1F5E-E66585FA5B7D}"/>
          </ac:spMkLst>
        </pc:spChg>
        <pc:spChg chg="del">
          <ac:chgData name="Prachi Chaubal" userId="1af09cc000122f82" providerId="LiveId" clId="{FE298E02-E2C5-46EE-B552-DF83E04683E6}" dt="2023-04-23T01:41:47.911" v="1701" actId="478"/>
          <ac:spMkLst>
            <pc:docMk/>
            <pc:sldMk cId="3659453752" sldId="263"/>
            <ac:spMk id="3" creationId="{565C064E-A51D-6786-910E-472B2199B17F}"/>
          </ac:spMkLst>
        </pc:spChg>
        <pc:graphicFrameChg chg="add mod">
          <ac:chgData name="Prachi Chaubal" userId="1af09cc000122f82" providerId="LiveId" clId="{FE298E02-E2C5-46EE-B552-DF83E04683E6}" dt="2023-04-23T01:52:27.511" v="1921" actId="403"/>
          <ac:graphicFrameMkLst>
            <pc:docMk/>
            <pc:sldMk cId="3659453752" sldId="263"/>
            <ac:graphicFrameMk id="4" creationId="{02BF3157-CB06-7035-1F47-508F8DE1BE11}"/>
          </ac:graphicFrameMkLst>
        </pc:graphicFrameChg>
        <pc:picChg chg="add mod modCrop">
          <ac:chgData name="Prachi Chaubal" userId="1af09cc000122f82" providerId="LiveId" clId="{FE298E02-E2C5-46EE-B552-DF83E04683E6}" dt="2023-04-23T02:04:53.033" v="2224" actId="1035"/>
          <ac:picMkLst>
            <pc:docMk/>
            <pc:sldMk cId="3659453752" sldId="263"/>
            <ac:picMk id="6" creationId="{A73D0632-2500-8414-C4FA-2BA4134E78E2}"/>
          </ac:picMkLst>
        </pc:picChg>
        <pc:picChg chg="add mod modCrop">
          <ac:chgData name="Prachi Chaubal" userId="1af09cc000122f82" providerId="LiveId" clId="{FE298E02-E2C5-46EE-B552-DF83E04683E6}" dt="2023-04-23T02:04:53.033" v="2224" actId="1035"/>
          <ac:picMkLst>
            <pc:docMk/>
            <pc:sldMk cId="3659453752" sldId="263"/>
            <ac:picMk id="8" creationId="{5C56ADF9-59F0-BC30-E625-E2AEF92BD831}"/>
          </ac:picMkLst>
        </pc:picChg>
      </pc:sldChg>
      <pc:sldChg chg="modSp add mod ord">
        <pc:chgData name="Prachi Chaubal" userId="1af09cc000122f82" providerId="LiveId" clId="{FE298E02-E2C5-46EE-B552-DF83E04683E6}" dt="2023-04-26T02:49:28.387" v="4086" actId="20577"/>
        <pc:sldMkLst>
          <pc:docMk/>
          <pc:sldMk cId="2998811532" sldId="264"/>
        </pc:sldMkLst>
        <pc:spChg chg="mod">
          <ac:chgData name="Prachi Chaubal" userId="1af09cc000122f82" providerId="LiveId" clId="{FE298E02-E2C5-46EE-B552-DF83E04683E6}" dt="2023-04-26T02:49:28.387" v="4086" actId="20577"/>
          <ac:spMkLst>
            <pc:docMk/>
            <pc:sldMk cId="2998811532" sldId="264"/>
            <ac:spMk id="2" creationId="{81CE76E1-57FF-A2A1-5DBD-9D8ED850024D}"/>
          </ac:spMkLst>
        </pc:spChg>
        <pc:spChg chg="mod">
          <ac:chgData name="Prachi Chaubal" userId="1af09cc000122f82" providerId="LiveId" clId="{FE298E02-E2C5-46EE-B552-DF83E04683E6}" dt="2023-04-23T01:54:20.089" v="1947" actId="20577"/>
          <ac:spMkLst>
            <pc:docMk/>
            <pc:sldMk cId="2998811532" sldId="264"/>
            <ac:spMk id="9" creationId="{6E120D09-1ED3-EC54-3131-0DC0CA8EE595}"/>
          </ac:spMkLst>
        </pc:spChg>
        <pc:spChg chg="mod">
          <ac:chgData name="Prachi Chaubal" userId="1af09cc000122f82" providerId="LiveId" clId="{FE298E02-E2C5-46EE-B552-DF83E04683E6}" dt="2023-04-23T01:54:30.560" v="1953" actId="20577"/>
          <ac:spMkLst>
            <pc:docMk/>
            <pc:sldMk cId="2998811532" sldId="264"/>
            <ac:spMk id="11" creationId="{105573DB-29CC-F30B-A279-BA70A99481C3}"/>
          </ac:spMkLst>
        </pc:spChg>
        <pc:spChg chg="mod">
          <ac:chgData name="Prachi Chaubal" userId="1af09cc000122f82" providerId="LiveId" clId="{FE298E02-E2C5-46EE-B552-DF83E04683E6}" dt="2023-04-23T01:54:57.997" v="1965" actId="20577"/>
          <ac:spMkLst>
            <pc:docMk/>
            <pc:sldMk cId="2998811532" sldId="264"/>
            <ac:spMk id="12" creationId="{5AF5D19D-89EB-1AE3-14D7-62BCED62D364}"/>
          </ac:spMkLst>
        </pc:spChg>
        <pc:spChg chg="mod">
          <ac:chgData name="Prachi Chaubal" userId="1af09cc000122f82" providerId="LiveId" clId="{FE298E02-E2C5-46EE-B552-DF83E04683E6}" dt="2023-04-23T01:54:52.626" v="1964" actId="20577"/>
          <ac:spMkLst>
            <pc:docMk/>
            <pc:sldMk cId="2998811532" sldId="264"/>
            <ac:spMk id="13" creationId="{BF620F7F-AC6D-49A6-5071-50656476FFC3}"/>
          </ac:spMkLst>
        </pc:spChg>
        <pc:spChg chg="mod">
          <ac:chgData name="Prachi Chaubal" userId="1af09cc000122f82" providerId="LiveId" clId="{FE298E02-E2C5-46EE-B552-DF83E04683E6}" dt="2023-04-23T01:54:11.519" v="1941" actId="20577"/>
          <ac:spMkLst>
            <pc:docMk/>
            <pc:sldMk cId="2998811532" sldId="264"/>
            <ac:spMk id="21" creationId="{E6F52B05-153D-3261-1806-B78EBDA29FC2}"/>
          </ac:spMkLst>
        </pc:spChg>
        <pc:graphicFrameChg chg="modGraphic">
          <ac:chgData name="Prachi Chaubal" userId="1af09cc000122f82" providerId="LiveId" clId="{FE298E02-E2C5-46EE-B552-DF83E04683E6}" dt="2023-04-23T01:56:01.003" v="2001" actId="20577"/>
          <ac:graphicFrameMkLst>
            <pc:docMk/>
            <pc:sldMk cId="2998811532" sldId="264"/>
            <ac:graphicFrameMk id="15" creationId="{BECF0F53-8419-6DE6-758C-A1C330087E0D}"/>
          </ac:graphicFrameMkLst>
        </pc:graphicFrameChg>
        <pc:graphicFrameChg chg="modGraphic">
          <ac:chgData name="Prachi Chaubal" userId="1af09cc000122f82" providerId="LiveId" clId="{FE298E02-E2C5-46EE-B552-DF83E04683E6}" dt="2023-04-23T01:58:26.312" v="2094" actId="20577"/>
          <ac:graphicFrameMkLst>
            <pc:docMk/>
            <pc:sldMk cId="2998811532" sldId="264"/>
            <ac:graphicFrameMk id="20" creationId="{451FA93E-F66B-DC01-6904-0BA9D8303AE6}"/>
          </ac:graphicFrameMkLst>
        </pc:graphicFrameChg>
      </pc:sldChg>
      <pc:sldChg chg="new del">
        <pc:chgData name="Prachi Chaubal" userId="1af09cc000122f82" providerId="LiveId" clId="{FE298E02-E2C5-46EE-B552-DF83E04683E6}" dt="2023-04-23T01:53:07.623" v="1928" actId="680"/>
        <pc:sldMkLst>
          <pc:docMk/>
          <pc:sldMk cId="4192327822" sldId="264"/>
        </pc:sldMkLst>
      </pc:sldChg>
      <pc:sldChg chg="add del ord">
        <pc:chgData name="Prachi Chaubal" userId="1af09cc000122f82" providerId="LiveId" clId="{FE298E02-E2C5-46EE-B552-DF83E04683E6}" dt="2023-04-23T01:53:06.539" v="1927" actId="2890"/>
        <pc:sldMkLst>
          <pc:docMk/>
          <pc:sldMk cId="2205134118" sldId="265"/>
        </pc:sldMkLst>
      </pc:sldChg>
      <pc:sldChg chg="addSp delSp modSp new mod">
        <pc:chgData name="Prachi Chaubal" userId="1af09cc000122f82" providerId="LiveId" clId="{FE298E02-E2C5-46EE-B552-DF83E04683E6}" dt="2023-04-23T02:13:15.377" v="2288" actId="1035"/>
        <pc:sldMkLst>
          <pc:docMk/>
          <pc:sldMk cId="3802852321" sldId="265"/>
        </pc:sldMkLst>
        <pc:spChg chg="mod">
          <ac:chgData name="Prachi Chaubal" userId="1af09cc000122f82" providerId="LiveId" clId="{FE298E02-E2C5-46EE-B552-DF83E04683E6}" dt="2023-04-23T02:00:15.194" v="2123" actId="1076"/>
          <ac:spMkLst>
            <pc:docMk/>
            <pc:sldMk cId="3802852321" sldId="265"/>
            <ac:spMk id="2" creationId="{9C89EF0D-E4E1-C51E-F7E8-2860FC9A157C}"/>
          </ac:spMkLst>
        </pc:spChg>
        <pc:spChg chg="del mod">
          <ac:chgData name="Prachi Chaubal" userId="1af09cc000122f82" providerId="LiveId" clId="{FE298E02-E2C5-46EE-B552-DF83E04683E6}" dt="2023-04-23T02:00:20.535" v="2125" actId="478"/>
          <ac:spMkLst>
            <pc:docMk/>
            <pc:sldMk cId="3802852321" sldId="265"/>
            <ac:spMk id="3" creationId="{53412252-6A47-6532-782C-13FA0A935510}"/>
          </ac:spMkLst>
        </pc:spChg>
        <pc:graphicFrameChg chg="add mod">
          <ac:chgData name="Prachi Chaubal" userId="1af09cc000122f82" providerId="LiveId" clId="{FE298E02-E2C5-46EE-B552-DF83E04683E6}" dt="2023-04-23T02:12:40.306" v="2258"/>
          <ac:graphicFrameMkLst>
            <pc:docMk/>
            <pc:sldMk cId="3802852321" sldId="265"/>
            <ac:graphicFrameMk id="4" creationId="{54D87FE2-0879-767A-1D2E-1ADAE3658B90}"/>
          </ac:graphicFrameMkLst>
        </pc:graphicFrameChg>
        <pc:picChg chg="add mod">
          <ac:chgData name="Prachi Chaubal" userId="1af09cc000122f82" providerId="LiveId" clId="{FE298E02-E2C5-46EE-B552-DF83E04683E6}" dt="2023-04-23T02:13:10.778" v="2277" actId="1076"/>
          <ac:picMkLst>
            <pc:docMk/>
            <pc:sldMk cId="3802852321" sldId="265"/>
            <ac:picMk id="6" creationId="{2AE31B41-A79A-28E0-CAE6-62AC0ACA6658}"/>
          </ac:picMkLst>
        </pc:picChg>
        <pc:picChg chg="add mod modCrop">
          <ac:chgData name="Prachi Chaubal" userId="1af09cc000122f82" providerId="LiveId" clId="{FE298E02-E2C5-46EE-B552-DF83E04683E6}" dt="2023-04-23T02:13:15.377" v="2288" actId="1035"/>
          <ac:picMkLst>
            <pc:docMk/>
            <pc:sldMk cId="3802852321" sldId="265"/>
            <ac:picMk id="8" creationId="{E6A836CE-025A-FEB0-0DD5-3CE4A1E80EE3}"/>
          </ac:picMkLst>
        </pc:picChg>
      </pc:sldChg>
      <pc:sldChg chg="new del">
        <pc:chgData name="Prachi Chaubal" userId="1af09cc000122f82" providerId="LiveId" clId="{FE298E02-E2C5-46EE-B552-DF83E04683E6}" dt="2023-04-23T02:14:34.716" v="2295" actId="680"/>
        <pc:sldMkLst>
          <pc:docMk/>
          <pc:sldMk cId="3815153483" sldId="266"/>
        </pc:sldMkLst>
      </pc:sldChg>
      <pc:sldChg chg="modSp add del mod ord">
        <pc:chgData name="Prachi Chaubal" userId="1af09cc000122f82" providerId="LiveId" clId="{FE298E02-E2C5-46EE-B552-DF83E04683E6}" dt="2023-04-26T02:50:29.960" v="4103" actId="14100"/>
        <pc:sldMkLst>
          <pc:docMk/>
          <pc:sldMk cId="4006216568" sldId="266"/>
        </pc:sldMkLst>
        <pc:spChg chg="mod">
          <ac:chgData name="Prachi Chaubal" userId="1af09cc000122f82" providerId="LiveId" clId="{FE298E02-E2C5-46EE-B552-DF83E04683E6}" dt="2023-04-26T02:50:29.960" v="4103" actId="14100"/>
          <ac:spMkLst>
            <pc:docMk/>
            <pc:sldMk cId="4006216568" sldId="266"/>
            <ac:spMk id="2" creationId="{81CE76E1-57FF-A2A1-5DBD-9D8ED850024D}"/>
          </ac:spMkLst>
        </pc:spChg>
        <pc:spChg chg="mod">
          <ac:chgData name="Prachi Chaubal" userId="1af09cc000122f82" providerId="LiveId" clId="{FE298E02-E2C5-46EE-B552-DF83E04683E6}" dt="2023-04-23T02:23:57.952" v="2337" actId="20577"/>
          <ac:spMkLst>
            <pc:docMk/>
            <pc:sldMk cId="4006216568" sldId="266"/>
            <ac:spMk id="9" creationId="{6E120D09-1ED3-EC54-3131-0DC0CA8EE595}"/>
          </ac:spMkLst>
        </pc:spChg>
        <pc:spChg chg="mod">
          <ac:chgData name="Prachi Chaubal" userId="1af09cc000122f82" providerId="LiveId" clId="{FE298E02-E2C5-46EE-B552-DF83E04683E6}" dt="2023-04-23T02:24:13.254" v="2349" actId="20577"/>
          <ac:spMkLst>
            <pc:docMk/>
            <pc:sldMk cId="4006216568" sldId="266"/>
            <ac:spMk id="11" creationId="{105573DB-29CC-F30B-A279-BA70A99481C3}"/>
          </ac:spMkLst>
        </pc:spChg>
        <pc:spChg chg="mod">
          <ac:chgData name="Prachi Chaubal" userId="1af09cc000122f82" providerId="LiveId" clId="{FE298E02-E2C5-46EE-B552-DF83E04683E6}" dt="2023-04-23T02:24:26.013" v="2361" actId="20577"/>
          <ac:spMkLst>
            <pc:docMk/>
            <pc:sldMk cId="4006216568" sldId="266"/>
            <ac:spMk id="12" creationId="{5AF5D19D-89EB-1AE3-14D7-62BCED62D364}"/>
          </ac:spMkLst>
        </pc:spChg>
        <pc:spChg chg="mod">
          <ac:chgData name="Prachi Chaubal" userId="1af09cc000122f82" providerId="LiveId" clId="{FE298E02-E2C5-46EE-B552-DF83E04683E6}" dt="2023-04-23T02:24:48.620" v="2375" actId="20577"/>
          <ac:spMkLst>
            <pc:docMk/>
            <pc:sldMk cId="4006216568" sldId="266"/>
            <ac:spMk id="13" creationId="{BF620F7F-AC6D-49A6-5071-50656476FFC3}"/>
          </ac:spMkLst>
        </pc:spChg>
        <pc:spChg chg="mod">
          <ac:chgData name="Prachi Chaubal" userId="1af09cc000122f82" providerId="LiveId" clId="{FE298E02-E2C5-46EE-B552-DF83E04683E6}" dt="2023-04-23T02:23:40.946" v="2325" actId="20577"/>
          <ac:spMkLst>
            <pc:docMk/>
            <pc:sldMk cId="4006216568" sldId="266"/>
            <ac:spMk id="21" creationId="{E6F52B05-153D-3261-1806-B78EBDA29FC2}"/>
          </ac:spMkLst>
        </pc:spChg>
        <pc:graphicFrameChg chg="modGraphic">
          <ac:chgData name="Prachi Chaubal" userId="1af09cc000122f82" providerId="LiveId" clId="{FE298E02-E2C5-46EE-B552-DF83E04683E6}" dt="2023-04-23T02:27:17.936" v="2395" actId="20577"/>
          <ac:graphicFrameMkLst>
            <pc:docMk/>
            <pc:sldMk cId="4006216568" sldId="266"/>
            <ac:graphicFrameMk id="15" creationId="{BECF0F53-8419-6DE6-758C-A1C330087E0D}"/>
          </ac:graphicFrameMkLst>
        </pc:graphicFrameChg>
        <pc:graphicFrameChg chg="modGraphic">
          <ac:chgData name="Prachi Chaubal" userId="1af09cc000122f82" providerId="LiveId" clId="{FE298E02-E2C5-46EE-B552-DF83E04683E6}" dt="2023-04-23T02:29:56.563" v="2486" actId="20577"/>
          <ac:graphicFrameMkLst>
            <pc:docMk/>
            <pc:sldMk cId="4006216568" sldId="266"/>
            <ac:graphicFrameMk id="20" creationId="{451FA93E-F66B-DC01-6904-0BA9D8303AE6}"/>
          </ac:graphicFrameMkLst>
        </pc:graphicFrameChg>
      </pc:sldChg>
      <pc:sldChg chg="addSp delSp modSp new mod">
        <pc:chgData name="Prachi Chaubal" userId="1af09cc000122f82" providerId="LiveId" clId="{FE298E02-E2C5-46EE-B552-DF83E04683E6}" dt="2023-04-26T03:09:36.639" v="4170" actId="1035"/>
        <pc:sldMkLst>
          <pc:docMk/>
          <pc:sldMk cId="1551124262" sldId="267"/>
        </pc:sldMkLst>
        <pc:spChg chg="mod">
          <ac:chgData name="Prachi Chaubal" userId="1af09cc000122f82" providerId="LiveId" clId="{FE298E02-E2C5-46EE-B552-DF83E04683E6}" dt="2023-04-26T02:44:28.872" v="4046" actId="1076"/>
          <ac:spMkLst>
            <pc:docMk/>
            <pc:sldMk cId="1551124262" sldId="267"/>
            <ac:spMk id="2" creationId="{EE8003EC-F187-BFFD-0E31-AE7C5DAF1DFD}"/>
          </ac:spMkLst>
        </pc:spChg>
        <pc:spChg chg="mod">
          <ac:chgData name="Prachi Chaubal" userId="1af09cc000122f82" providerId="LiveId" clId="{FE298E02-E2C5-46EE-B552-DF83E04683E6}" dt="2023-04-26T03:09:08.477" v="4162" actId="1076"/>
          <ac:spMkLst>
            <pc:docMk/>
            <pc:sldMk cId="1551124262" sldId="267"/>
            <ac:spMk id="3" creationId="{DA1D534D-DD9D-CF82-B8CB-298A156C37AE}"/>
          </ac:spMkLst>
        </pc:spChg>
        <pc:picChg chg="add del mod ord modCrop">
          <ac:chgData name="Prachi Chaubal" userId="1af09cc000122f82" providerId="LiveId" clId="{FE298E02-E2C5-46EE-B552-DF83E04683E6}" dt="2023-04-26T02:57:18.884" v="4131" actId="21"/>
          <ac:picMkLst>
            <pc:docMk/>
            <pc:sldMk cId="1551124262" sldId="267"/>
            <ac:picMk id="5" creationId="{753D82DF-C86E-33C9-C04F-D9ADB97F174C}"/>
          </ac:picMkLst>
        </pc:picChg>
        <pc:picChg chg="add mod ord">
          <ac:chgData name="Prachi Chaubal" userId="1af09cc000122f82" providerId="LiveId" clId="{FE298E02-E2C5-46EE-B552-DF83E04683E6}" dt="2023-04-26T03:09:36.639" v="4170" actId="1035"/>
          <ac:picMkLst>
            <pc:docMk/>
            <pc:sldMk cId="1551124262" sldId="267"/>
            <ac:picMk id="7" creationId="{43782528-C78A-BA9A-A873-44560F6AAAFB}"/>
          </ac:picMkLst>
        </pc:picChg>
      </pc:sldChg>
      <pc:sldChg chg="add del ord">
        <pc:chgData name="Prachi Chaubal" userId="1af09cc000122f82" providerId="LiveId" clId="{FE298E02-E2C5-46EE-B552-DF83E04683E6}" dt="2023-04-23T02:14:32.315" v="2294" actId="2890"/>
        <pc:sldMkLst>
          <pc:docMk/>
          <pc:sldMk cId="2138954937" sldId="267"/>
        </pc:sldMkLst>
      </pc:sldChg>
      <pc:sldChg chg="addSp delSp modSp new mod">
        <pc:chgData name="Prachi Chaubal" userId="1af09cc000122f82" providerId="LiveId" clId="{FE298E02-E2C5-46EE-B552-DF83E04683E6}" dt="2023-04-26T02:58:11.405" v="4140" actId="1076"/>
        <pc:sldMkLst>
          <pc:docMk/>
          <pc:sldMk cId="1952935998" sldId="268"/>
        </pc:sldMkLst>
        <pc:spChg chg="mod">
          <ac:chgData name="Prachi Chaubal" userId="1af09cc000122f82" providerId="LiveId" clId="{FE298E02-E2C5-46EE-B552-DF83E04683E6}" dt="2023-04-26T02:48:29.222" v="4059" actId="115"/>
          <ac:spMkLst>
            <pc:docMk/>
            <pc:sldMk cId="1952935998" sldId="268"/>
            <ac:spMk id="2" creationId="{D3137B37-CEEA-FD86-9F3D-0108E9CA828E}"/>
          </ac:spMkLst>
        </pc:spChg>
        <pc:spChg chg="mod">
          <ac:chgData name="Prachi Chaubal" userId="1af09cc000122f82" providerId="LiveId" clId="{FE298E02-E2C5-46EE-B552-DF83E04683E6}" dt="2023-04-26T02:53:27.629" v="4106" actId="27636"/>
          <ac:spMkLst>
            <pc:docMk/>
            <pc:sldMk cId="1952935998" sldId="268"/>
            <ac:spMk id="3" creationId="{D9EA326C-78BC-53F7-0DF2-8FD8E235A817}"/>
          </ac:spMkLst>
        </pc:spChg>
        <pc:picChg chg="add del mod">
          <ac:chgData name="Prachi Chaubal" userId="1af09cc000122f82" providerId="LiveId" clId="{FE298E02-E2C5-46EE-B552-DF83E04683E6}" dt="2023-04-26T02:57:26.031" v="4133"/>
          <ac:picMkLst>
            <pc:docMk/>
            <pc:sldMk cId="1952935998" sldId="268"/>
            <ac:picMk id="4" creationId="{FFE6C485-D192-5C3B-F3EE-F5C246E3463B}"/>
          </ac:picMkLst>
        </pc:picChg>
        <pc:picChg chg="add mod">
          <ac:chgData name="Prachi Chaubal" userId="1af09cc000122f82" providerId="LiveId" clId="{FE298E02-E2C5-46EE-B552-DF83E04683E6}" dt="2023-04-26T02:58:11.405" v="4140" actId="1076"/>
          <ac:picMkLst>
            <pc:docMk/>
            <pc:sldMk cId="1952935998" sldId="268"/>
            <ac:picMk id="5" creationId="{2A39E6FE-51AC-6AA3-37CC-EFAA512D7394}"/>
          </ac:picMkLst>
        </pc:picChg>
      </pc:sldChg>
      <pc:sldChg chg="addSp delSp modSp new mod">
        <pc:chgData name="Prachi Chaubal" userId="1af09cc000122f82" providerId="LiveId" clId="{FE298E02-E2C5-46EE-B552-DF83E04683E6}" dt="2023-04-24T01:07:28.273" v="3264" actId="1076"/>
        <pc:sldMkLst>
          <pc:docMk/>
          <pc:sldMk cId="3596285694" sldId="269"/>
        </pc:sldMkLst>
        <pc:spChg chg="mod">
          <ac:chgData name="Prachi Chaubal" userId="1af09cc000122f82" providerId="LiveId" clId="{FE298E02-E2C5-46EE-B552-DF83E04683E6}" dt="2023-04-24T01:06:52.276" v="3259" actId="1076"/>
          <ac:spMkLst>
            <pc:docMk/>
            <pc:sldMk cId="3596285694" sldId="269"/>
            <ac:spMk id="2" creationId="{EEE4CB14-5CA3-D21B-444E-A0CD71F5DFCF}"/>
          </ac:spMkLst>
        </pc:spChg>
        <pc:spChg chg="del">
          <ac:chgData name="Prachi Chaubal" userId="1af09cc000122f82" providerId="LiveId" clId="{FE298E02-E2C5-46EE-B552-DF83E04683E6}" dt="2023-04-24T00:39:42.730" v="2901"/>
          <ac:spMkLst>
            <pc:docMk/>
            <pc:sldMk cId="3596285694" sldId="269"/>
            <ac:spMk id="3" creationId="{42FF3FD0-9D41-5DF6-E9DA-A77487862695}"/>
          </ac:spMkLst>
        </pc:spChg>
        <pc:spChg chg="add del mod">
          <ac:chgData name="Prachi Chaubal" userId="1af09cc000122f82" providerId="LiveId" clId="{FE298E02-E2C5-46EE-B552-DF83E04683E6}" dt="2023-04-24T00:43:34.452" v="2921" actId="478"/>
          <ac:spMkLst>
            <pc:docMk/>
            <pc:sldMk cId="3596285694" sldId="269"/>
            <ac:spMk id="6" creationId="{63365CC9-AE2F-0146-0F83-E924CA64FA03}"/>
          </ac:spMkLst>
        </pc:spChg>
        <pc:spChg chg="add mod">
          <ac:chgData name="Prachi Chaubal" userId="1af09cc000122f82" providerId="LiveId" clId="{FE298E02-E2C5-46EE-B552-DF83E04683E6}" dt="2023-04-24T01:07:28.273" v="3264" actId="1076"/>
          <ac:spMkLst>
            <pc:docMk/>
            <pc:sldMk cId="3596285694" sldId="269"/>
            <ac:spMk id="9" creationId="{F54FFF84-1F9F-A31E-D601-5927EF7FEF11}"/>
          </ac:spMkLst>
        </pc:spChg>
        <pc:graphicFrameChg chg="add del mod modGraphic">
          <ac:chgData name="Prachi Chaubal" userId="1af09cc000122f82" providerId="LiveId" clId="{FE298E02-E2C5-46EE-B552-DF83E04683E6}" dt="2023-04-24T00:43:31.710" v="2920" actId="478"/>
          <ac:graphicFrameMkLst>
            <pc:docMk/>
            <pc:sldMk cId="3596285694" sldId="269"/>
            <ac:graphicFrameMk id="4" creationId="{8365772D-8078-7DD9-2592-6749E31103A5}"/>
          </ac:graphicFrameMkLst>
        </pc:graphicFrameChg>
        <pc:graphicFrameChg chg="add mod modGraphic">
          <ac:chgData name="Prachi Chaubal" userId="1af09cc000122f82" providerId="LiveId" clId="{FE298E02-E2C5-46EE-B552-DF83E04683E6}" dt="2023-04-24T00:59:54.180" v="3067" actId="1076"/>
          <ac:graphicFrameMkLst>
            <pc:docMk/>
            <pc:sldMk cId="3596285694" sldId="269"/>
            <ac:graphicFrameMk id="7" creationId="{AB18D4BE-8F7B-DDD4-08C4-1418DBA001B3}"/>
          </ac:graphicFrameMkLst>
        </pc:graphicFrameChg>
        <pc:graphicFrameChg chg="add mod modGraphic">
          <ac:chgData name="Prachi Chaubal" userId="1af09cc000122f82" providerId="LiveId" clId="{FE298E02-E2C5-46EE-B552-DF83E04683E6}" dt="2023-04-24T00:54:54.080" v="3008" actId="1076"/>
          <ac:graphicFrameMkLst>
            <pc:docMk/>
            <pc:sldMk cId="3596285694" sldId="269"/>
            <ac:graphicFrameMk id="8" creationId="{37EBFFD0-E881-A078-43C6-95613383F491}"/>
          </ac:graphicFrameMkLst>
        </pc:graphicFrameChg>
      </pc:sldChg>
      <pc:sldChg chg="addSp delSp modSp new mod">
        <pc:chgData name="Prachi Chaubal" userId="1af09cc000122f82" providerId="LiveId" clId="{FE298E02-E2C5-46EE-B552-DF83E04683E6}" dt="2023-04-26T02:50:23.747" v="4101" actId="13926"/>
        <pc:sldMkLst>
          <pc:docMk/>
          <pc:sldMk cId="925733964" sldId="270"/>
        </pc:sldMkLst>
        <pc:spChg chg="mod">
          <ac:chgData name="Prachi Chaubal" userId="1af09cc000122f82" providerId="LiveId" clId="{FE298E02-E2C5-46EE-B552-DF83E04683E6}" dt="2023-04-24T12:23:15.232" v="3756" actId="1035"/>
          <ac:spMkLst>
            <pc:docMk/>
            <pc:sldMk cId="925733964" sldId="270"/>
            <ac:spMk id="2" creationId="{DD7A002E-2577-2BCD-B769-77F2BC1E406D}"/>
          </ac:spMkLst>
        </pc:spChg>
        <pc:spChg chg="del">
          <ac:chgData name="Prachi Chaubal" userId="1af09cc000122f82" providerId="LiveId" clId="{FE298E02-E2C5-46EE-B552-DF83E04683E6}" dt="2023-04-24T01:22:54.057" v="3334" actId="478"/>
          <ac:spMkLst>
            <pc:docMk/>
            <pc:sldMk cId="925733964" sldId="270"/>
            <ac:spMk id="3" creationId="{3DC1CDC1-A79A-65F8-3E7A-0FA74A81CCAC}"/>
          </ac:spMkLst>
        </pc:spChg>
        <pc:spChg chg="add mod">
          <ac:chgData name="Prachi Chaubal" userId="1af09cc000122f82" providerId="LiveId" clId="{FE298E02-E2C5-46EE-B552-DF83E04683E6}" dt="2023-04-26T02:50:23.747" v="4101" actId="13926"/>
          <ac:spMkLst>
            <pc:docMk/>
            <pc:sldMk cId="925733964" sldId="270"/>
            <ac:spMk id="26" creationId="{166FA934-F422-30FA-4D86-149F87C7E0A3}"/>
          </ac:spMkLst>
        </pc:spChg>
        <pc:spChg chg="add mod">
          <ac:chgData name="Prachi Chaubal" userId="1af09cc000122f82" providerId="LiveId" clId="{FE298E02-E2C5-46EE-B552-DF83E04683E6}" dt="2023-04-24T12:21:18.601" v="3709" actId="20577"/>
          <ac:spMkLst>
            <pc:docMk/>
            <pc:sldMk cId="925733964" sldId="270"/>
            <ac:spMk id="27" creationId="{B39DAA7F-56E3-D378-AF82-3B0704898450}"/>
          </ac:spMkLst>
        </pc:spChg>
        <pc:spChg chg="add mod">
          <ac:chgData name="Prachi Chaubal" userId="1af09cc000122f82" providerId="LiveId" clId="{FE298E02-E2C5-46EE-B552-DF83E04683E6}" dt="2023-04-24T12:22:06.738" v="3730" actId="1076"/>
          <ac:spMkLst>
            <pc:docMk/>
            <pc:sldMk cId="925733964" sldId="270"/>
            <ac:spMk id="28" creationId="{C13E2784-4034-90A4-2F45-81C98A12FD93}"/>
          </ac:spMkLst>
        </pc:spChg>
        <pc:spChg chg="add mod">
          <ac:chgData name="Prachi Chaubal" userId="1af09cc000122f82" providerId="LiveId" clId="{FE298E02-E2C5-46EE-B552-DF83E04683E6}" dt="2023-04-24T12:22:39.775" v="3746" actId="20577"/>
          <ac:spMkLst>
            <pc:docMk/>
            <pc:sldMk cId="925733964" sldId="270"/>
            <ac:spMk id="29" creationId="{7F43F19A-F6C1-9424-509F-C3BDBD71C448}"/>
          </ac:spMkLst>
        </pc:spChg>
        <pc:spChg chg="add mod">
          <ac:chgData name="Prachi Chaubal" userId="1af09cc000122f82" providerId="LiveId" clId="{FE298E02-E2C5-46EE-B552-DF83E04683E6}" dt="2023-04-24T12:19:11.198" v="3660" actId="20577"/>
          <ac:spMkLst>
            <pc:docMk/>
            <pc:sldMk cId="925733964" sldId="270"/>
            <ac:spMk id="30" creationId="{14C708A0-20CF-514F-4B05-7C2E9343CACD}"/>
          </ac:spMkLst>
        </pc:spChg>
        <pc:spChg chg="add del mod">
          <ac:chgData name="Prachi Chaubal" userId="1af09cc000122f82" providerId="LiveId" clId="{FE298E02-E2C5-46EE-B552-DF83E04683E6}" dt="2023-04-24T02:05:42.290" v="3639"/>
          <ac:spMkLst>
            <pc:docMk/>
            <pc:sldMk cId="925733964" sldId="270"/>
            <ac:spMk id="31" creationId="{E2F7F0BA-7303-34FC-A3CB-F0760C32AA35}"/>
          </ac:spMkLst>
        </pc:spChg>
        <pc:spChg chg="add mod">
          <ac:chgData name="Prachi Chaubal" userId="1af09cc000122f82" providerId="LiveId" clId="{FE298E02-E2C5-46EE-B552-DF83E04683E6}" dt="2023-04-24T12:19:54.276" v="3665" actId="20577"/>
          <ac:spMkLst>
            <pc:docMk/>
            <pc:sldMk cId="925733964" sldId="270"/>
            <ac:spMk id="32" creationId="{46631524-ECA7-B2CF-B5A3-AD5B4939C1A4}"/>
          </ac:spMkLst>
        </pc:spChg>
        <pc:spChg chg="add mod">
          <ac:chgData name="Prachi Chaubal" userId="1af09cc000122f82" providerId="LiveId" clId="{FE298E02-E2C5-46EE-B552-DF83E04683E6}" dt="2023-04-24T12:20:51.087" v="3692" actId="1038"/>
          <ac:spMkLst>
            <pc:docMk/>
            <pc:sldMk cId="925733964" sldId="270"/>
            <ac:spMk id="33" creationId="{413638D6-2B4F-BF7C-F42B-57EBD5524875}"/>
          </ac:spMkLst>
        </pc:spChg>
        <pc:picChg chg="add mod modCrop">
          <ac:chgData name="Prachi Chaubal" userId="1af09cc000122f82" providerId="LiveId" clId="{FE298E02-E2C5-46EE-B552-DF83E04683E6}" dt="2023-04-24T01:36:30.875" v="3446" actId="1035"/>
          <ac:picMkLst>
            <pc:docMk/>
            <pc:sldMk cId="925733964" sldId="270"/>
            <ac:picMk id="5" creationId="{F1A27C55-C4BA-9CCB-5C35-653D0AA9AC45}"/>
          </ac:picMkLst>
        </pc:picChg>
        <pc:picChg chg="add del mod">
          <ac:chgData name="Prachi Chaubal" userId="1af09cc000122f82" providerId="LiveId" clId="{FE298E02-E2C5-46EE-B552-DF83E04683E6}" dt="2023-04-24T01:55:14.459" v="3524" actId="478"/>
          <ac:picMkLst>
            <pc:docMk/>
            <pc:sldMk cId="925733964" sldId="270"/>
            <ac:picMk id="7" creationId="{395765DC-A5DB-6ECE-384B-41C8A27C8DEB}"/>
          </ac:picMkLst>
        </pc:picChg>
        <pc:picChg chg="add mod modCrop">
          <ac:chgData name="Prachi Chaubal" userId="1af09cc000122f82" providerId="LiveId" clId="{FE298E02-E2C5-46EE-B552-DF83E04683E6}" dt="2023-04-24T02:03:10.749" v="3592" actId="1076"/>
          <ac:picMkLst>
            <pc:docMk/>
            <pc:sldMk cId="925733964" sldId="270"/>
            <ac:picMk id="9" creationId="{5C19FCC2-E06B-3F7D-CDED-D0655151CE14}"/>
          </ac:picMkLst>
        </pc:picChg>
        <pc:picChg chg="add del mod modCrop">
          <ac:chgData name="Prachi Chaubal" userId="1af09cc000122f82" providerId="LiveId" clId="{FE298E02-E2C5-46EE-B552-DF83E04683E6}" dt="2023-04-24T01:55:09.681" v="3522" actId="478"/>
          <ac:picMkLst>
            <pc:docMk/>
            <pc:sldMk cId="925733964" sldId="270"/>
            <ac:picMk id="11" creationId="{9802BC91-4E66-1966-6CBF-6602E155BFD3}"/>
          </ac:picMkLst>
        </pc:picChg>
        <pc:picChg chg="add del mod">
          <ac:chgData name="Prachi Chaubal" userId="1af09cc000122f82" providerId="LiveId" clId="{FE298E02-E2C5-46EE-B552-DF83E04683E6}" dt="2023-04-24T02:02:27.394" v="3586" actId="478"/>
          <ac:picMkLst>
            <pc:docMk/>
            <pc:sldMk cId="925733964" sldId="270"/>
            <ac:picMk id="13" creationId="{DAF626E5-174A-36F9-3E8C-1A39929A978F}"/>
          </ac:picMkLst>
        </pc:picChg>
        <pc:picChg chg="add del mod modCrop">
          <ac:chgData name="Prachi Chaubal" userId="1af09cc000122f82" providerId="LiveId" clId="{FE298E02-E2C5-46EE-B552-DF83E04683E6}" dt="2023-04-24T01:55:11.871" v="3523" actId="478"/>
          <ac:picMkLst>
            <pc:docMk/>
            <pc:sldMk cId="925733964" sldId="270"/>
            <ac:picMk id="15" creationId="{3A6085A7-F224-2907-46CA-3DED0F5EA1EF}"/>
          </ac:picMkLst>
        </pc:picChg>
        <pc:picChg chg="add mod">
          <ac:chgData name="Prachi Chaubal" userId="1af09cc000122f82" providerId="LiveId" clId="{FE298E02-E2C5-46EE-B552-DF83E04683E6}" dt="2023-04-24T02:00:05.050" v="3567" actId="1076"/>
          <ac:picMkLst>
            <pc:docMk/>
            <pc:sldMk cId="925733964" sldId="270"/>
            <ac:picMk id="17" creationId="{61BDCF31-5A08-9F9C-604A-8E5BA083FAB8}"/>
          </ac:picMkLst>
        </pc:picChg>
        <pc:picChg chg="add mod modCrop">
          <ac:chgData name="Prachi Chaubal" userId="1af09cc000122f82" providerId="LiveId" clId="{FE298E02-E2C5-46EE-B552-DF83E04683E6}" dt="2023-04-24T02:03:04.333" v="3591" actId="1076"/>
          <ac:picMkLst>
            <pc:docMk/>
            <pc:sldMk cId="925733964" sldId="270"/>
            <ac:picMk id="19" creationId="{E08EEF5E-6AE7-779C-5809-EFAC9F623CF0}"/>
          </ac:picMkLst>
        </pc:picChg>
        <pc:picChg chg="add mod">
          <ac:chgData name="Prachi Chaubal" userId="1af09cc000122f82" providerId="LiveId" clId="{FE298E02-E2C5-46EE-B552-DF83E04683E6}" dt="2023-04-24T01:59:15.156" v="3561" actId="1076"/>
          <ac:picMkLst>
            <pc:docMk/>
            <pc:sldMk cId="925733964" sldId="270"/>
            <ac:picMk id="21" creationId="{46511924-FAC7-7E9E-74D4-18C4CF098F71}"/>
          </ac:picMkLst>
        </pc:picChg>
        <pc:picChg chg="add mod">
          <ac:chgData name="Prachi Chaubal" userId="1af09cc000122f82" providerId="LiveId" clId="{FE298E02-E2C5-46EE-B552-DF83E04683E6}" dt="2023-04-24T02:03:20.390" v="3594" actId="1076"/>
          <ac:picMkLst>
            <pc:docMk/>
            <pc:sldMk cId="925733964" sldId="270"/>
            <ac:picMk id="23" creationId="{E0E6A5C9-1704-5336-3834-B173DE3E8398}"/>
          </ac:picMkLst>
        </pc:picChg>
        <pc:picChg chg="add mod modCrop">
          <ac:chgData name="Prachi Chaubal" userId="1af09cc000122f82" providerId="LiveId" clId="{FE298E02-E2C5-46EE-B552-DF83E04683E6}" dt="2023-04-24T02:02:33.260" v="3587" actId="1076"/>
          <ac:picMkLst>
            <pc:docMk/>
            <pc:sldMk cId="925733964" sldId="270"/>
            <ac:picMk id="25" creationId="{D1ACB78E-765B-E149-8AAE-8B3A12BB18B4}"/>
          </ac:picMkLst>
        </pc:picChg>
      </pc:sldChg>
      <pc:sldChg chg="addSp delSp modSp new mod">
        <pc:chgData name="Prachi Chaubal" userId="1af09cc000122f82" providerId="LiveId" clId="{FE298E02-E2C5-46EE-B552-DF83E04683E6}" dt="2023-04-24T12:30:52.064" v="3911" actId="1076"/>
        <pc:sldMkLst>
          <pc:docMk/>
          <pc:sldMk cId="1026585529" sldId="271"/>
        </pc:sldMkLst>
        <pc:spChg chg="mod">
          <ac:chgData name="Prachi Chaubal" userId="1af09cc000122f82" providerId="LiveId" clId="{FE298E02-E2C5-46EE-B552-DF83E04683E6}" dt="2023-04-24T12:30:52.064" v="3911" actId="1076"/>
          <ac:spMkLst>
            <pc:docMk/>
            <pc:sldMk cId="1026585529" sldId="271"/>
            <ac:spMk id="2" creationId="{46BE81EC-C852-469E-A681-BD460CED4695}"/>
          </ac:spMkLst>
        </pc:spChg>
        <pc:spChg chg="del mod">
          <ac:chgData name="Prachi Chaubal" userId="1af09cc000122f82" providerId="LiveId" clId="{FE298E02-E2C5-46EE-B552-DF83E04683E6}" dt="2023-04-24T12:28:53.798" v="3826" actId="478"/>
          <ac:spMkLst>
            <pc:docMk/>
            <pc:sldMk cId="1026585529" sldId="271"/>
            <ac:spMk id="3" creationId="{C4D09D5B-5DF3-D0FC-FC29-876A3B673EDA}"/>
          </ac:spMkLst>
        </pc:spChg>
        <pc:spChg chg="add del mod">
          <ac:chgData name="Prachi Chaubal" userId="1af09cc000122f82" providerId="LiveId" clId="{FE298E02-E2C5-46EE-B552-DF83E04683E6}" dt="2023-04-24T12:28:56.488" v="3827" actId="478"/>
          <ac:spMkLst>
            <pc:docMk/>
            <pc:sldMk cId="1026585529" sldId="271"/>
            <ac:spMk id="9" creationId="{E6FA6000-EB91-9793-37C6-BC3609E3B6FC}"/>
          </ac:spMkLst>
        </pc:spChg>
        <pc:spChg chg="add mod">
          <ac:chgData name="Prachi Chaubal" userId="1af09cc000122f82" providerId="LiveId" clId="{FE298E02-E2C5-46EE-B552-DF83E04683E6}" dt="2023-04-24T12:30:35.270" v="3908" actId="1076"/>
          <ac:spMkLst>
            <pc:docMk/>
            <pc:sldMk cId="1026585529" sldId="271"/>
            <ac:spMk id="10" creationId="{6A27D0E2-F059-8030-8CCF-CA14F9665FDA}"/>
          </ac:spMkLst>
        </pc:spChg>
        <pc:picChg chg="add mod modCrop">
          <ac:chgData name="Prachi Chaubal" userId="1af09cc000122f82" providerId="LiveId" clId="{FE298E02-E2C5-46EE-B552-DF83E04683E6}" dt="2023-04-24T12:30:39.550" v="3909" actId="1076"/>
          <ac:picMkLst>
            <pc:docMk/>
            <pc:sldMk cId="1026585529" sldId="271"/>
            <ac:picMk id="7" creationId="{1D6086F7-EFEC-F18C-E4D7-AD3D47D9E582}"/>
          </ac:picMkLst>
        </pc:picChg>
      </pc:sldChg>
      <pc:sldChg chg="addSp delSp modSp new mod">
        <pc:chgData name="Prachi Chaubal" userId="1af09cc000122f82" providerId="LiveId" clId="{FE298E02-E2C5-46EE-B552-DF83E04683E6}" dt="2023-04-24T12:40:05.970" v="4039" actId="1076"/>
        <pc:sldMkLst>
          <pc:docMk/>
          <pc:sldMk cId="3402454787" sldId="272"/>
        </pc:sldMkLst>
        <pc:spChg chg="del mod">
          <ac:chgData name="Prachi Chaubal" userId="1af09cc000122f82" providerId="LiveId" clId="{FE298E02-E2C5-46EE-B552-DF83E04683E6}" dt="2023-04-24T12:35:03.857" v="3952" actId="478"/>
          <ac:spMkLst>
            <pc:docMk/>
            <pc:sldMk cId="3402454787" sldId="272"/>
            <ac:spMk id="2" creationId="{4A92F72A-AA94-5AC7-E446-5B2960C7ED24}"/>
          </ac:spMkLst>
        </pc:spChg>
        <pc:spChg chg="del">
          <ac:chgData name="Prachi Chaubal" userId="1af09cc000122f82" providerId="LiveId" clId="{FE298E02-E2C5-46EE-B552-DF83E04683E6}" dt="2023-04-24T12:35:01.221" v="3950" actId="478"/>
          <ac:spMkLst>
            <pc:docMk/>
            <pc:sldMk cId="3402454787" sldId="272"/>
            <ac:spMk id="3" creationId="{48D63474-5BD6-F6DC-658C-F0C9F2A6C7C6}"/>
          </ac:spMkLst>
        </pc:spChg>
        <pc:spChg chg="add mod">
          <ac:chgData name="Prachi Chaubal" userId="1af09cc000122f82" providerId="LiveId" clId="{FE298E02-E2C5-46EE-B552-DF83E04683E6}" dt="2023-04-24T12:39:06.879" v="4034" actId="1076"/>
          <ac:spMkLst>
            <pc:docMk/>
            <pc:sldMk cId="3402454787" sldId="272"/>
            <ac:spMk id="6" creationId="{0B561660-2C0C-2022-BF0E-9137E5A9C24C}"/>
          </ac:spMkLst>
        </pc:spChg>
        <pc:picChg chg="add mod modCrop">
          <ac:chgData name="Prachi Chaubal" userId="1af09cc000122f82" providerId="LiveId" clId="{FE298E02-E2C5-46EE-B552-DF83E04683E6}" dt="2023-04-24T12:40:05.970" v="4039" actId="1076"/>
          <ac:picMkLst>
            <pc:docMk/>
            <pc:sldMk cId="3402454787" sldId="272"/>
            <ac:picMk id="5" creationId="{A44D34B6-A87F-9FE7-72ED-7DE52CCAE5ED}"/>
          </ac:picMkLst>
        </pc:picChg>
        <pc:cxnChg chg="add mod">
          <ac:chgData name="Prachi Chaubal" userId="1af09cc000122f82" providerId="LiveId" clId="{FE298E02-E2C5-46EE-B552-DF83E04683E6}" dt="2023-04-24T12:39:55.704" v="4036" actId="13822"/>
          <ac:cxnSpMkLst>
            <pc:docMk/>
            <pc:sldMk cId="3402454787" sldId="272"/>
            <ac:cxnSpMk id="8" creationId="{A9E22D77-1D05-83DF-B314-2755DB479BC3}"/>
          </ac:cxnSpMkLst>
        </pc:cxnChg>
      </pc:sldChg>
      <pc:sldChg chg="addSp delSp modSp new del mod">
        <pc:chgData name="Prachi Chaubal" userId="1af09cc000122f82" providerId="LiveId" clId="{FE298E02-E2C5-46EE-B552-DF83E04683E6}" dt="2023-04-26T02:43:41.714" v="4040" actId="47"/>
        <pc:sldMkLst>
          <pc:docMk/>
          <pc:sldMk cId="719891563" sldId="273"/>
        </pc:sldMkLst>
        <pc:spChg chg="mod">
          <ac:chgData name="Prachi Chaubal" userId="1af09cc000122f82" providerId="LiveId" clId="{FE298E02-E2C5-46EE-B552-DF83E04683E6}" dt="2023-04-24T12:31:38.126" v="3947" actId="1076"/>
          <ac:spMkLst>
            <pc:docMk/>
            <pc:sldMk cId="719891563" sldId="273"/>
            <ac:spMk id="2" creationId="{768BF9F0-CE9C-34E8-3FD3-458C92CA6E7E}"/>
          </ac:spMkLst>
        </pc:spChg>
        <pc:spChg chg="add del">
          <ac:chgData name="Prachi Chaubal" userId="1af09cc000122f82" providerId="LiveId" clId="{FE298E02-E2C5-46EE-B552-DF83E04683E6}" dt="2023-04-24T12:31:46.768" v="3949" actId="478"/>
          <ac:spMkLst>
            <pc:docMk/>
            <pc:sldMk cId="719891563" sldId="273"/>
            <ac:spMk id="3" creationId="{AEA002D5-20BC-F826-3233-EF2A103D5462}"/>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1af09cc000122f82/Desktop/Assignment/Regression/Food%20Demand%20Forecasting%20Regression.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1af09cc000122f82/Desktop/Assignment/Regression/Food%20Demand%20Forecasting%20Regression.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1af09cc000122f82/Desktop/Assignment/Regression/Food%20Demand%20Forecasting%20Regression.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1af09cc000122f82/Desktop/Assignment/Regression/Food%20Demand%20Forecasting%20Regression.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u="sng" dirty="0">
                <a:solidFill>
                  <a:schemeClr val="tx1"/>
                </a:solidFill>
              </a:rPr>
              <a:t>Linear Regression Model</a:t>
            </a:r>
          </a:p>
        </c:rich>
      </c:tx>
      <c:layout>
        <c:manualLayout>
          <c:xMode val="edge"/>
          <c:yMode val="edge"/>
          <c:x val="0.3695100824786488"/>
          <c:y val="9.3747032736176208E-4"/>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559886420330135"/>
          <c:y val="0.11327932111329941"/>
          <c:w val="0.85067657842362732"/>
          <c:h val="0.79353067228232466"/>
        </c:manualLayout>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rgbClr val="FF0000"/>
                </a:solidFill>
                <a:prstDash val="solid"/>
              </a:ln>
              <a:effectLst/>
            </c:spPr>
            <c:trendlineType val="linear"/>
            <c:dispRSqr val="0"/>
            <c:dispEq val="1"/>
            <c:trendlineLbl>
              <c:layout>
                <c:manualLayout>
                  <c:x val="0.17523332374601475"/>
                  <c:y val="-0.76249412362808"/>
                </c:manualLayout>
              </c:layout>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sz="1600" baseline="0" dirty="0">
                        <a:solidFill>
                          <a:schemeClr val="tx1"/>
                        </a:solidFill>
                      </a:rPr>
                      <a:t>y = -1.1573x + 570.5</a:t>
                    </a:r>
                    <a:endParaRPr lang="en-US" sz="1800" dirty="0">
                      <a:solidFill>
                        <a:schemeClr val="tx1"/>
                      </a:solidFill>
                    </a:endParaRPr>
                  </a:p>
                </c:rich>
              </c:tx>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'[Food Demand Forecasting Regression.xlsx]Italian'!$D$2:$D$59</c:f>
              <c:numCache>
                <c:formatCode>General</c:formatCode>
                <c:ptCount val="58"/>
                <c:pt idx="0">
                  <c:v>190.12</c:v>
                </c:pt>
                <c:pt idx="1">
                  <c:v>192.12</c:v>
                </c:pt>
                <c:pt idx="2">
                  <c:v>232.83</c:v>
                </c:pt>
                <c:pt idx="3">
                  <c:v>335.62</c:v>
                </c:pt>
                <c:pt idx="4">
                  <c:v>416.13</c:v>
                </c:pt>
                <c:pt idx="5">
                  <c:v>508.31</c:v>
                </c:pt>
                <c:pt idx="6">
                  <c:v>378.33</c:v>
                </c:pt>
                <c:pt idx="7">
                  <c:v>320.16000000000003</c:v>
                </c:pt>
                <c:pt idx="8">
                  <c:v>327.86</c:v>
                </c:pt>
                <c:pt idx="9">
                  <c:v>324.04000000000002</c:v>
                </c:pt>
                <c:pt idx="10">
                  <c:v>324.04000000000002</c:v>
                </c:pt>
                <c:pt idx="11">
                  <c:v>284.20999999999998</c:v>
                </c:pt>
                <c:pt idx="12">
                  <c:v>192.09</c:v>
                </c:pt>
                <c:pt idx="13">
                  <c:v>194.03</c:v>
                </c:pt>
                <c:pt idx="14">
                  <c:v>232.8</c:v>
                </c:pt>
                <c:pt idx="15">
                  <c:v>335.62</c:v>
                </c:pt>
                <c:pt idx="16">
                  <c:v>321.13</c:v>
                </c:pt>
                <c:pt idx="17">
                  <c:v>507.31</c:v>
                </c:pt>
                <c:pt idx="18">
                  <c:v>379.33</c:v>
                </c:pt>
                <c:pt idx="19">
                  <c:v>319.16000000000003</c:v>
                </c:pt>
                <c:pt idx="20">
                  <c:v>328.86</c:v>
                </c:pt>
                <c:pt idx="21">
                  <c:v>319.19</c:v>
                </c:pt>
                <c:pt idx="22">
                  <c:v>324.04000000000002</c:v>
                </c:pt>
                <c:pt idx="23">
                  <c:v>290.02999999999997</c:v>
                </c:pt>
                <c:pt idx="24">
                  <c:v>192.09</c:v>
                </c:pt>
                <c:pt idx="25">
                  <c:v>191.09</c:v>
                </c:pt>
                <c:pt idx="26">
                  <c:v>235.77</c:v>
                </c:pt>
                <c:pt idx="27">
                  <c:v>306.55</c:v>
                </c:pt>
                <c:pt idx="28">
                  <c:v>312.37</c:v>
                </c:pt>
                <c:pt idx="29">
                  <c:v>379.33</c:v>
                </c:pt>
                <c:pt idx="30">
                  <c:v>319.16000000000003</c:v>
                </c:pt>
                <c:pt idx="31">
                  <c:v>345.35</c:v>
                </c:pt>
                <c:pt idx="32">
                  <c:v>339.56</c:v>
                </c:pt>
                <c:pt idx="33">
                  <c:v>337.56</c:v>
                </c:pt>
                <c:pt idx="34">
                  <c:v>268.69</c:v>
                </c:pt>
                <c:pt idx="35">
                  <c:v>189.15</c:v>
                </c:pt>
                <c:pt idx="36">
                  <c:v>192.06</c:v>
                </c:pt>
                <c:pt idx="37">
                  <c:v>229.92</c:v>
                </c:pt>
                <c:pt idx="38">
                  <c:v>268.75</c:v>
                </c:pt>
                <c:pt idx="39">
                  <c:v>291.02999999999997</c:v>
                </c:pt>
                <c:pt idx="40">
                  <c:v>377.33</c:v>
                </c:pt>
                <c:pt idx="41">
                  <c:v>319.16000000000003</c:v>
                </c:pt>
                <c:pt idx="42">
                  <c:v>346.35</c:v>
                </c:pt>
                <c:pt idx="43">
                  <c:v>242.53</c:v>
                </c:pt>
                <c:pt idx="44">
                  <c:v>231.86</c:v>
                </c:pt>
                <c:pt idx="45">
                  <c:v>249.32</c:v>
                </c:pt>
                <c:pt idx="46">
                  <c:v>189.18</c:v>
                </c:pt>
                <c:pt idx="47">
                  <c:v>188.21</c:v>
                </c:pt>
                <c:pt idx="48">
                  <c:v>239.62</c:v>
                </c:pt>
                <c:pt idx="49">
                  <c:v>244.5</c:v>
                </c:pt>
                <c:pt idx="50">
                  <c:v>417.13</c:v>
                </c:pt>
                <c:pt idx="51">
                  <c:v>486.03</c:v>
                </c:pt>
                <c:pt idx="52">
                  <c:v>377.33</c:v>
                </c:pt>
                <c:pt idx="53">
                  <c:v>320.16000000000003</c:v>
                </c:pt>
                <c:pt idx="54">
                  <c:v>346.35</c:v>
                </c:pt>
                <c:pt idx="55">
                  <c:v>242.53</c:v>
                </c:pt>
                <c:pt idx="56">
                  <c:v>241.53</c:v>
                </c:pt>
                <c:pt idx="57">
                  <c:v>292.02999999999997</c:v>
                </c:pt>
              </c:numCache>
            </c:numRef>
          </c:xVal>
          <c:yVal>
            <c:numRef>
              <c:f>'[Food Demand Forecasting Regression.xlsx]Italian'!$E$2:$E$59</c:f>
              <c:numCache>
                <c:formatCode>General</c:formatCode>
                <c:ptCount val="58"/>
                <c:pt idx="0">
                  <c:v>325</c:v>
                </c:pt>
                <c:pt idx="1">
                  <c:v>446</c:v>
                </c:pt>
                <c:pt idx="2">
                  <c:v>527</c:v>
                </c:pt>
                <c:pt idx="3">
                  <c:v>40</c:v>
                </c:pt>
                <c:pt idx="4">
                  <c:v>26</c:v>
                </c:pt>
                <c:pt idx="5">
                  <c:v>27</c:v>
                </c:pt>
                <c:pt idx="6">
                  <c:v>190</c:v>
                </c:pt>
                <c:pt idx="7">
                  <c:v>229</c:v>
                </c:pt>
                <c:pt idx="8">
                  <c:v>123</c:v>
                </c:pt>
                <c:pt idx="9">
                  <c:v>136</c:v>
                </c:pt>
                <c:pt idx="10">
                  <c:v>135</c:v>
                </c:pt>
                <c:pt idx="11">
                  <c:v>122</c:v>
                </c:pt>
                <c:pt idx="12">
                  <c:v>350</c:v>
                </c:pt>
                <c:pt idx="13">
                  <c:v>324</c:v>
                </c:pt>
                <c:pt idx="14">
                  <c:v>744</c:v>
                </c:pt>
                <c:pt idx="15">
                  <c:v>26</c:v>
                </c:pt>
                <c:pt idx="16">
                  <c:v>15</c:v>
                </c:pt>
                <c:pt idx="17">
                  <c:v>15</c:v>
                </c:pt>
                <c:pt idx="18">
                  <c:v>215</c:v>
                </c:pt>
                <c:pt idx="19">
                  <c:v>377</c:v>
                </c:pt>
                <c:pt idx="20">
                  <c:v>109</c:v>
                </c:pt>
                <c:pt idx="21">
                  <c:v>148</c:v>
                </c:pt>
                <c:pt idx="22">
                  <c:v>215</c:v>
                </c:pt>
                <c:pt idx="23">
                  <c:v>135</c:v>
                </c:pt>
                <c:pt idx="24">
                  <c:v>284</c:v>
                </c:pt>
                <c:pt idx="25">
                  <c:v>323</c:v>
                </c:pt>
                <c:pt idx="26">
                  <c:v>527</c:v>
                </c:pt>
                <c:pt idx="27">
                  <c:v>41</c:v>
                </c:pt>
                <c:pt idx="28">
                  <c:v>81</c:v>
                </c:pt>
                <c:pt idx="29">
                  <c:v>352</c:v>
                </c:pt>
                <c:pt idx="30">
                  <c:v>431</c:v>
                </c:pt>
                <c:pt idx="31">
                  <c:v>95</c:v>
                </c:pt>
                <c:pt idx="32">
                  <c:v>94</c:v>
                </c:pt>
                <c:pt idx="33">
                  <c:v>123</c:v>
                </c:pt>
                <c:pt idx="34">
                  <c:v>216</c:v>
                </c:pt>
                <c:pt idx="35">
                  <c:v>391</c:v>
                </c:pt>
                <c:pt idx="36">
                  <c:v>297</c:v>
                </c:pt>
                <c:pt idx="37">
                  <c:v>715</c:v>
                </c:pt>
                <c:pt idx="38">
                  <c:v>55</c:v>
                </c:pt>
                <c:pt idx="39">
                  <c:v>109</c:v>
                </c:pt>
                <c:pt idx="40">
                  <c:v>269</c:v>
                </c:pt>
                <c:pt idx="41">
                  <c:v>418</c:v>
                </c:pt>
                <c:pt idx="42">
                  <c:v>81</c:v>
                </c:pt>
                <c:pt idx="43">
                  <c:v>204</c:v>
                </c:pt>
                <c:pt idx="44">
                  <c:v>298</c:v>
                </c:pt>
                <c:pt idx="45">
                  <c:v>96</c:v>
                </c:pt>
                <c:pt idx="46">
                  <c:v>269</c:v>
                </c:pt>
                <c:pt idx="47">
                  <c:v>312</c:v>
                </c:pt>
                <c:pt idx="48">
                  <c:v>431</c:v>
                </c:pt>
                <c:pt idx="49">
                  <c:v>13</c:v>
                </c:pt>
                <c:pt idx="50">
                  <c:v>13</c:v>
                </c:pt>
                <c:pt idx="51">
                  <c:v>26</c:v>
                </c:pt>
                <c:pt idx="52">
                  <c:v>230</c:v>
                </c:pt>
                <c:pt idx="53">
                  <c:v>352</c:v>
                </c:pt>
                <c:pt idx="54">
                  <c:v>243</c:v>
                </c:pt>
                <c:pt idx="55">
                  <c:v>215</c:v>
                </c:pt>
                <c:pt idx="56">
                  <c:v>284</c:v>
                </c:pt>
                <c:pt idx="57">
                  <c:v>150</c:v>
                </c:pt>
              </c:numCache>
            </c:numRef>
          </c:yVal>
          <c:smooth val="0"/>
          <c:extLst>
            <c:ext xmlns:c16="http://schemas.microsoft.com/office/drawing/2014/chart" uri="{C3380CC4-5D6E-409C-BE32-E72D297353CC}">
              <c16:uniqueId val="{00000001-4641-4878-9701-4AA8FD58F815}"/>
            </c:ext>
          </c:extLst>
        </c:ser>
        <c:dLbls>
          <c:showLegendKey val="0"/>
          <c:showVal val="0"/>
          <c:showCatName val="0"/>
          <c:showSerName val="0"/>
          <c:showPercent val="0"/>
          <c:showBubbleSize val="0"/>
        </c:dLbls>
        <c:axId val="802785664"/>
        <c:axId val="618274176"/>
      </c:scatterChart>
      <c:valAx>
        <c:axId val="80278566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600" dirty="0">
                    <a:solidFill>
                      <a:schemeClr val="tx1"/>
                    </a:solidFill>
                  </a:rPr>
                  <a:t>Checkout Price</a:t>
                </a:r>
              </a:p>
            </c:rich>
          </c:tx>
          <c:layout>
            <c:manualLayout>
              <c:xMode val="edge"/>
              <c:yMode val="edge"/>
              <c:x val="0.45239272871158082"/>
              <c:y val="0.92203579728224538"/>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8274176"/>
        <c:crosses val="autoZero"/>
        <c:crossBetween val="midCat"/>
      </c:valAx>
      <c:valAx>
        <c:axId val="6182741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600" dirty="0">
                    <a:solidFill>
                      <a:schemeClr val="tx1"/>
                    </a:solidFill>
                  </a:rPr>
                  <a:t>Number of Orders</a:t>
                </a:r>
              </a:p>
            </c:rich>
          </c:tx>
          <c:layout>
            <c:manualLayout>
              <c:xMode val="edge"/>
              <c:yMode val="edge"/>
              <c:x val="1.2828026226026855E-2"/>
              <c:y val="0.29449404834284726"/>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278566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dirty="0">
                <a:solidFill>
                  <a:schemeClr val="tx1"/>
                </a:solidFill>
              </a:rPr>
              <a:t>Linear Regression</a:t>
            </a:r>
            <a:r>
              <a:rPr lang="en-US" sz="1800" baseline="0" dirty="0">
                <a:solidFill>
                  <a:schemeClr val="tx1"/>
                </a:solidFill>
              </a:rPr>
              <a:t> Model</a:t>
            </a:r>
            <a:endParaRPr lang="en-US" sz="1800" dirty="0">
              <a:solidFill>
                <a:schemeClr val="tx1"/>
              </a:solidFill>
            </a:endParaRPr>
          </a:p>
        </c:rich>
      </c:tx>
      <c:layout>
        <c:manualLayout>
          <c:xMode val="edge"/>
          <c:yMode val="edge"/>
          <c:x val="0.35022321269175427"/>
          <c:y val="9.06471154727024E-4"/>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368852615500708"/>
          <c:y val="0.11580143383529114"/>
          <c:w val="0.84660462896683364"/>
          <c:h val="0.73502677912128245"/>
        </c:manualLayout>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rgbClr val="FFC000"/>
                </a:solidFill>
                <a:prstDash val="solid"/>
              </a:ln>
              <a:effectLst/>
            </c:spPr>
            <c:trendlineType val="linear"/>
            <c:dispRSqr val="0"/>
            <c:dispEq val="1"/>
            <c:trendlineLbl>
              <c:layout>
                <c:manualLayout>
                  <c:x val="0.10147845162836037"/>
                  <c:y val="-0.73256539124692766"/>
                </c:manualLayout>
              </c:layout>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sz="1600" baseline="0" dirty="0">
                        <a:solidFill>
                          <a:schemeClr val="tx1"/>
                        </a:solidFill>
                      </a:rPr>
                      <a:t>y = -1.4173x + 526.11</a:t>
                    </a:r>
                    <a:endParaRPr lang="en-US" sz="2400" dirty="0">
                      <a:solidFill>
                        <a:schemeClr val="tx1"/>
                      </a:solidFill>
                    </a:endParaRPr>
                  </a:p>
                </c:rich>
              </c:tx>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'[Food Demand Forecasting Regression.xlsx]Thai'!$D$2:$D$76</c:f>
              <c:numCache>
                <c:formatCode>General</c:formatCode>
                <c:ptCount val="75"/>
                <c:pt idx="0">
                  <c:v>150.35</c:v>
                </c:pt>
                <c:pt idx="1">
                  <c:v>148.41</c:v>
                </c:pt>
                <c:pt idx="2">
                  <c:v>151.35</c:v>
                </c:pt>
                <c:pt idx="3">
                  <c:v>320.13</c:v>
                </c:pt>
                <c:pt idx="4">
                  <c:v>303.64</c:v>
                </c:pt>
                <c:pt idx="5">
                  <c:v>319.13</c:v>
                </c:pt>
                <c:pt idx="6">
                  <c:v>169.75</c:v>
                </c:pt>
                <c:pt idx="7">
                  <c:v>180.42</c:v>
                </c:pt>
                <c:pt idx="8">
                  <c:v>221.22</c:v>
                </c:pt>
                <c:pt idx="9">
                  <c:v>196</c:v>
                </c:pt>
                <c:pt idx="10">
                  <c:v>196</c:v>
                </c:pt>
                <c:pt idx="11">
                  <c:v>194</c:v>
                </c:pt>
                <c:pt idx="12">
                  <c:v>243.53</c:v>
                </c:pt>
                <c:pt idx="13">
                  <c:v>320.13</c:v>
                </c:pt>
                <c:pt idx="14">
                  <c:v>319.13</c:v>
                </c:pt>
                <c:pt idx="15">
                  <c:v>147.44</c:v>
                </c:pt>
                <c:pt idx="16">
                  <c:v>151.38</c:v>
                </c:pt>
                <c:pt idx="17">
                  <c:v>151.35</c:v>
                </c:pt>
                <c:pt idx="18">
                  <c:v>319.13</c:v>
                </c:pt>
                <c:pt idx="19">
                  <c:v>321.13</c:v>
                </c:pt>
                <c:pt idx="20">
                  <c:v>320.13</c:v>
                </c:pt>
                <c:pt idx="21">
                  <c:v>189.18</c:v>
                </c:pt>
                <c:pt idx="22">
                  <c:v>147.44</c:v>
                </c:pt>
                <c:pt idx="23">
                  <c:v>226.01</c:v>
                </c:pt>
                <c:pt idx="24">
                  <c:v>196</c:v>
                </c:pt>
                <c:pt idx="25">
                  <c:v>196</c:v>
                </c:pt>
                <c:pt idx="26">
                  <c:v>194</c:v>
                </c:pt>
                <c:pt idx="27">
                  <c:v>243.53</c:v>
                </c:pt>
                <c:pt idx="28">
                  <c:v>319.13</c:v>
                </c:pt>
                <c:pt idx="29">
                  <c:v>320.13</c:v>
                </c:pt>
                <c:pt idx="30">
                  <c:v>150.38</c:v>
                </c:pt>
                <c:pt idx="31">
                  <c:v>152.35</c:v>
                </c:pt>
                <c:pt idx="32">
                  <c:v>149.41</c:v>
                </c:pt>
                <c:pt idx="33">
                  <c:v>319.13</c:v>
                </c:pt>
                <c:pt idx="34">
                  <c:v>321.13</c:v>
                </c:pt>
                <c:pt idx="35">
                  <c:v>319.13</c:v>
                </c:pt>
                <c:pt idx="36">
                  <c:v>170.75</c:v>
                </c:pt>
                <c:pt idx="37">
                  <c:v>180.42</c:v>
                </c:pt>
                <c:pt idx="38">
                  <c:v>160.08000000000001</c:v>
                </c:pt>
                <c:pt idx="39">
                  <c:v>194</c:v>
                </c:pt>
                <c:pt idx="40">
                  <c:v>195</c:v>
                </c:pt>
                <c:pt idx="41">
                  <c:v>195</c:v>
                </c:pt>
                <c:pt idx="42">
                  <c:v>241.53</c:v>
                </c:pt>
                <c:pt idx="43">
                  <c:v>321.13</c:v>
                </c:pt>
                <c:pt idx="44">
                  <c:v>321.13</c:v>
                </c:pt>
                <c:pt idx="45">
                  <c:v>150.41</c:v>
                </c:pt>
                <c:pt idx="46">
                  <c:v>152.35</c:v>
                </c:pt>
                <c:pt idx="47">
                  <c:v>141.62</c:v>
                </c:pt>
                <c:pt idx="48">
                  <c:v>320.13</c:v>
                </c:pt>
                <c:pt idx="49">
                  <c:v>320.13</c:v>
                </c:pt>
                <c:pt idx="50">
                  <c:v>319.13</c:v>
                </c:pt>
                <c:pt idx="51">
                  <c:v>169.75</c:v>
                </c:pt>
                <c:pt idx="52">
                  <c:v>180.42</c:v>
                </c:pt>
                <c:pt idx="53">
                  <c:v>195.94</c:v>
                </c:pt>
                <c:pt idx="54">
                  <c:v>194</c:v>
                </c:pt>
                <c:pt idx="55">
                  <c:v>196</c:v>
                </c:pt>
                <c:pt idx="56">
                  <c:v>196</c:v>
                </c:pt>
                <c:pt idx="57">
                  <c:v>170.72</c:v>
                </c:pt>
                <c:pt idx="58">
                  <c:v>320.13</c:v>
                </c:pt>
                <c:pt idx="59">
                  <c:v>321.13</c:v>
                </c:pt>
                <c:pt idx="60">
                  <c:v>157.13999999999999</c:v>
                </c:pt>
                <c:pt idx="61">
                  <c:v>157.13999999999999</c:v>
                </c:pt>
                <c:pt idx="62">
                  <c:v>159.11000000000001</c:v>
                </c:pt>
                <c:pt idx="63">
                  <c:v>320.13</c:v>
                </c:pt>
                <c:pt idx="64">
                  <c:v>320.13</c:v>
                </c:pt>
                <c:pt idx="65">
                  <c:v>320.13</c:v>
                </c:pt>
                <c:pt idx="66">
                  <c:v>189.18</c:v>
                </c:pt>
                <c:pt idx="67">
                  <c:v>152.35</c:v>
                </c:pt>
                <c:pt idx="68">
                  <c:v>226.01</c:v>
                </c:pt>
                <c:pt idx="69">
                  <c:v>196</c:v>
                </c:pt>
                <c:pt idx="70">
                  <c:v>195</c:v>
                </c:pt>
                <c:pt idx="71">
                  <c:v>196</c:v>
                </c:pt>
                <c:pt idx="72">
                  <c:v>168.84</c:v>
                </c:pt>
                <c:pt idx="73">
                  <c:v>321.13</c:v>
                </c:pt>
                <c:pt idx="74">
                  <c:v>319.13</c:v>
                </c:pt>
              </c:numCache>
            </c:numRef>
          </c:xVal>
          <c:yVal>
            <c:numRef>
              <c:f>'[Food Demand Forecasting Regression.xlsx]Thai'!$E$2:$E$76</c:f>
              <c:numCache>
                <c:formatCode>General</c:formatCode>
                <c:ptCount val="75"/>
                <c:pt idx="0">
                  <c:v>1027</c:v>
                </c:pt>
                <c:pt idx="1">
                  <c:v>418</c:v>
                </c:pt>
                <c:pt idx="2">
                  <c:v>350</c:v>
                </c:pt>
                <c:pt idx="3">
                  <c:v>67</c:v>
                </c:pt>
                <c:pt idx="4">
                  <c:v>256</c:v>
                </c:pt>
                <c:pt idx="5">
                  <c:v>82</c:v>
                </c:pt>
                <c:pt idx="6">
                  <c:v>296</c:v>
                </c:pt>
                <c:pt idx="7">
                  <c:v>203</c:v>
                </c:pt>
                <c:pt idx="8">
                  <c:v>231</c:v>
                </c:pt>
                <c:pt idx="9">
                  <c:v>148</c:v>
                </c:pt>
                <c:pt idx="10">
                  <c:v>82</c:v>
                </c:pt>
                <c:pt idx="11">
                  <c:v>67</c:v>
                </c:pt>
                <c:pt idx="12">
                  <c:v>67</c:v>
                </c:pt>
                <c:pt idx="13">
                  <c:v>189</c:v>
                </c:pt>
                <c:pt idx="14">
                  <c:v>175</c:v>
                </c:pt>
                <c:pt idx="15">
                  <c:v>932</c:v>
                </c:pt>
                <c:pt idx="16">
                  <c:v>512</c:v>
                </c:pt>
                <c:pt idx="17">
                  <c:v>149</c:v>
                </c:pt>
                <c:pt idx="18">
                  <c:v>54</c:v>
                </c:pt>
                <c:pt idx="19">
                  <c:v>108</c:v>
                </c:pt>
                <c:pt idx="20">
                  <c:v>68</c:v>
                </c:pt>
                <c:pt idx="21">
                  <c:v>123</c:v>
                </c:pt>
                <c:pt idx="22">
                  <c:v>311</c:v>
                </c:pt>
                <c:pt idx="23">
                  <c:v>243</c:v>
                </c:pt>
                <c:pt idx="24">
                  <c:v>123</c:v>
                </c:pt>
                <c:pt idx="25">
                  <c:v>28</c:v>
                </c:pt>
                <c:pt idx="26">
                  <c:v>122</c:v>
                </c:pt>
                <c:pt idx="27">
                  <c:v>122</c:v>
                </c:pt>
                <c:pt idx="28">
                  <c:v>121</c:v>
                </c:pt>
                <c:pt idx="29">
                  <c:v>94</c:v>
                </c:pt>
                <c:pt idx="30">
                  <c:v>823</c:v>
                </c:pt>
                <c:pt idx="31">
                  <c:v>406</c:v>
                </c:pt>
                <c:pt idx="32">
                  <c:v>122</c:v>
                </c:pt>
                <c:pt idx="33">
                  <c:v>54</c:v>
                </c:pt>
                <c:pt idx="34">
                  <c:v>189</c:v>
                </c:pt>
                <c:pt idx="35">
                  <c:v>68</c:v>
                </c:pt>
                <c:pt idx="36">
                  <c:v>216</c:v>
                </c:pt>
                <c:pt idx="37">
                  <c:v>203</c:v>
                </c:pt>
                <c:pt idx="38">
                  <c:v>229</c:v>
                </c:pt>
                <c:pt idx="39">
                  <c:v>109</c:v>
                </c:pt>
                <c:pt idx="40">
                  <c:v>68</c:v>
                </c:pt>
                <c:pt idx="41">
                  <c:v>67</c:v>
                </c:pt>
                <c:pt idx="42">
                  <c:v>122</c:v>
                </c:pt>
                <c:pt idx="43">
                  <c:v>161</c:v>
                </c:pt>
                <c:pt idx="44">
                  <c:v>149</c:v>
                </c:pt>
                <c:pt idx="45">
                  <c:v>730</c:v>
                </c:pt>
                <c:pt idx="46">
                  <c:v>512</c:v>
                </c:pt>
                <c:pt idx="47">
                  <c:v>231</c:v>
                </c:pt>
                <c:pt idx="48">
                  <c:v>82</c:v>
                </c:pt>
                <c:pt idx="49">
                  <c:v>123</c:v>
                </c:pt>
                <c:pt idx="50">
                  <c:v>27</c:v>
                </c:pt>
                <c:pt idx="51">
                  <c:v>242</c:v>
                </c:pt>
                <c:pt idx="52">
                  <c:v>204</c:v>
                </c:pt>
                <c:pt idx="53">
                  <c:v>256</c:v>
                </c:pt>
                <c:pt idx="54">
                  <c:v>121</c:v>
                </c:pt>
                <c:pt idx="55">
                  <c:v>94</c:v>
                </c:pt>
                <c:pt idx="56">
                  <c:v>134</c:v>
                </c:pt>
                <c:pt idx="57">
                  <c:v>122</c:v>
                </c:pt>
                <c:pt idx="58">
                  <c:v>149</c:v>
                </c:pt>
                <c:pt idx="59">
                  <c:v>107</c:v>
                </c:pt>
                <c:pt idx="60">
                  <c:v>797</c:v>
                </c:pt>
                <c:pt idx="61">
                  <c:v>177</c:v>
                </c:pt>
                <c:pt idx="62">
                  <c:v>270</c:v>
                </c:pt>
                <c:pt idx="63">
                  <c:v>54</c:v>
                </c:pt>
                <c:pt idx="64">
                  <c:v>67</c:v>
                </c:pt>
                <c:pt idx="65">
                  <c:v>96</c:v>
                </c:pt>
                <c:pt idx="66">
                  <c:v>123</c:v>
                </c:pt>
                <c:pt idx="67">
                  <c:v>121</c:v>
                </c:pt>
                <c:pt idx="68">
                  <c:v>123</c:v>
                </c:pt>
                <c:pt idx="69">
                  <c:v>108</c:v>
                </c:pt>
                <c:pt idx="70">
                  <c:v>54</c:v>
                </c:pt>
                <c:pt idx="71">
                  <c:v>67</c:v>
                </c:pt>
                <c:pt idx="72">
                  <c:v>202</c:v>
                </c:pt>
                <c:pt idx="73">
                  <c:v>148</c:v>
                </c:pt>
                <c:pt idx="74">
                  <c:v>54</c:v>
                </c:pt>
              </c:numCache>
            </c:numRef>
          </c:yVal>
          <c:smooth val="0"/>
          <c:extLst>
            <c:ext xmlns:c16="http://schemas.microsoft.com/office/drawing/2014/chart" uri="{C3380CC4-5D6E-409C-BE32-E72D297353CC}">
              <c16:uniqueId val="{00000001-7FDE-4092-9FBA-AA8F6EC5D9CE}"/>
            </c:ext>
          </c:extLst>
        </c:ser>
        <c:dLbls>
          <c:showLegendKey val="0"/>
          <c:showVal val="0"/>
          <c:showCatName val="0"/>
          <c:showSerName val="0"/>
          <c:showPercent val="0"/>
          <c:showBubbleSize val="0"/>
        </c:dLbls>
        <c:axId val="1374929168"/>
        <c:axId val="737638048"/>
      </c:scatterChart>
      <c:valAx>
        <c:axId val="137492916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dirty="0">
                    <a:solidFill>
                      <a:schemeClr val="tx1"/>
                    </a:solidFill>
                  </a:rPr>
                  <a:t>Checkout Price</a:t>
                </a:r>
              </a:p>
            </c:rich>
          </c:tx>
          <c:layout>
            <c:manualLayout>
              <c:xMode val="edge"/>
              <c:yMode val="edge"/>
              <c:x val="0.41476857304038378"/>
              <c:y val="0.9076979547116927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7638048"/>
        <c:crosses val="autoZero"/>
        <c:crossBetween val="midCat"/>
      </c:valAx>
      <c:valAx>
        <c:axId val="7376380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dirty="0">
                    <a:solidFill>
                      <a:schemeClr val="tx1"/>
                    </a:solidFill>
                  </a:rPr>
                  <a:t>Number of Orders</a:t>
                </a:r>
              </a:p>
            </c:rich>
          </c:tx>
          <c:layout>
            <c:manualLayout>
              <c:xMode val="edge"/>
              <c:yMode val="edge"/>
              <c:x val="2.764486975013291E-2"/>
              <c:y val="0.35118233267716537"/>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492916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dirty="0">
                <a:solidFill>
                  <a:schemeClr val="tx1"/>
                </a:solidFill>
              </a:rPr>
              <a:t>Linear Regression</a:t>
            </a:r>
            <a:r>
              <a:rPr lang="en-US" sz="1800" baseline="0" dirty="0">
                <a:solidFill>
                  <a:schemeClr val="tx1"/>
                </a:solidFill>
              </a:rPr>
              <a:t> Model</a:t>
            </a:r>
            <a:endParaRPr lang="en-US" sz="1800" dirty="0">
              <a:solidFill>
                <a:schemeClr val="tx1"/>
              </a:solidFill>
            </a:endParaRPr>
          </a:p>
        </c:rich>
      </c:tx>
      <c:layout>
        <c:manualLayout>
          <c:xMode val="edge"/>
          <c:yMode val="edge"/>
          <c:x val="0.33277544283885047"/>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044580679073759E-2"/>
          <c:y val="0.14622706443964173"/>
          <c:w val="0.87516641302190168"/>
          <c:h val="0.7368424701629277"/>
        </c:manualLayout>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22225" cap="rnd" cmpd="sng">
                <a:solidFill>
                  <a:srgbClr val="C00000"/>
                </a:solidFill>
                <a:prstDash val="solid"/>
              </a:ln>
              <a:effectLst/>
            </c:spPr>
            <c:trendlineType val="linear"/>
            <c:dispRSqr val="0"/>
            <c:dispEq val="1"/>
            <c:trendlineLbl>
              <c:layout>
                <c:manualLayout>
                  <c:x val="0.18936109196846035"/>
                  <c:y val="-0.6784193119120977"/>
                </c:manualLayout>
              </c:layout>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sz="1600" baseline="0" dirty="0">
                        <a:solidFill>
                          <a:schemeClr val="tx1"/>
                        </a:solidFill>
                      </a:rPr>
                      <a:t>y = -0.3228x + 259.81</a:t>
                    </a:r>
                    <a:endParaRPr lang="en-US" sz="2400" dirty="0">
                      <a:solidFill>
                        <a:schemeClr val="tx1"/>
                      </a:solidFill>
                    </a:endParaRPr>
                  </a:p>
                </c:rich>
              </c:tx>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'[Food Demand Forecasting Regression.xlsx]Indian'!$D$2:$D$55</c:f>
              <c:numCache>
                <c:formatCode>General</c:formatCode>
                <c:ptCount val="54"/>
                <c:pt idx="0">
                  <c:v>292.02999999999997</c:v>
                </c:pt>
                <c:pt idx="1">
                  <c:v>164.93</c:v>
                </c:pt>
                <c:pt idx="2">
                  <c:v>161.02000000000001</c:v>
                </c:pt>
                <c:pt idx="3">
                  <c:v>278.39</c:v>
                </c:pt>
                <c:pt idx="4">
                  <c:v>466.63</c:v>
                </c:pt>
                <c:pt idx="5">
                  <c:v>272.57</c:v>
                </c:pt>
                <c:pt idx="6">
                  <c:v>447.23</c:v>
                </c:pt>
                <c:pt idx="7">
                  <c:v>341.47</c:v>
                </c:pt>
                <c:pt idx="8">
                  <c:v>484.03</c:v>
                </c:pt>
                <c:pt idx="9">
                  <c:v>486.03</c:v>
                </c:pt>
                <c:pt idx="10">
                  <c:v>291.02999999999997</c:v>
                </c:pt>
                <c:pt idx="11">
                  <c:v>164.93</c:v>
                </c:pt>
                <c:pt idx="12">
                  <c:v>164.93</c:v>
                </c:pt>
                <c:pt idx="13">
                  <c:v>290.02999999999997</c:v>
                </c:pt>
                <c:pt idx="14">
                  <c:v>465.63</c:v>
                </c:pt>
                <c:pt idx="15">
                  <c:v>282.27</c:v>
                </c:pt>
                <c:pt idx="16">
                  <c:v>447.23</c:v>
                </c:pt>
                <c:pt idx="17">
                  <c:v>486.03</c:v>
                </c:pt>
                <c:pt idx="18">
                  <c:v>341.47</c:v>
                </c:pt>
                <c:pt idx="19">
                  <c:v>484.03</c:v>
                </c:pt>
                <c:pt idx="20">
                  <c:v>485.03</c:v>
                </c:pt>
                <c:pt idx="21">
                  <c:v>290.02999999999997</c:v>
                </c:pt>
                <c:pt idx="22">
                  <c:v>161.05000000000001</c:v>
                </c:pt>
                <c:pt idx="23">
                  <c:v>164.93</c:v>
                </c:pt>
                <c:pt idx="24">
                  <c:v>298.79000000000002</c:v>
                </c:pt>
                <c:pt idx="25">
                  <c:v>464.63</c:v>
                </c:pt>
                <c:pt idx="26">
                  <c:v>275.51</c:v>
                </c:pt>
                <c:pt idx="27">
                  <c:v>445.23</c:v>
                </c:pt>
                <c:pt idx="28">
                  <c:v>486.03</c:v>
                </c:pt>
                <c:pt idx="29">
                  <c:v>387.03</c:v>
                </c:pt>
                <c:pt idx="30">
                  <c:v>484.03</c:v>
                </c:pt>
                <c:pt idx="31">
                  <c:v>486.03</c:v>
                </c:pt>
                <c:pt idx="32">
                  <c:v>292.02999999999997</c:v>
                </c:pt>
                <c:pt idx="33">
                  <c:v>161.02000000000001</c:v>
                </c:pt>
                <c:pt idx="34">
                  <c:v>163.93</c:v>
                </c:pt>
                <c:pt idx="35">
                  <c:v>299.79000000000002</c:v>
                </c:pt>
                <c:pt idx="36">
                  <c:v>465.63</c:v>
                </c:pt>
                <c:pt idx="37">
                  <c:v>286.20999999999998</c:v>
                </c:pt>
                <c:pt idx="38">
                  <c:v>445.23</c:v>
                </c:pt>
                <c:pt idx="39">
                  <c:v>445.23</c:v>
                </c:pt>
                <c:pt idx="40">
                  <c:v>387.03</c:v>
                </c:pt>
                <c:pt idx="41">
                  <c:v>486.03</c:v>
                </c:pt>
                <c:pt idx="42">
                  <c:v>290.02999999999997</c:v>
                </c:pt>
                <c:pt idx="43">
                  <c:v>163.93</c:v>
                </c:pt>
                <c:pt idx="44">
                  <c:v>163.93</c:v>
                </c:pt>
                <c:pt idx="45">
                  <c:v>253.2</c:v>
                </c:pt>
                <c:pt idx="46">
                  <c:v>466.63</c:v>
                </c:pt>
                <c:pt idx="47">
                  <c:v>295.91000000000003</c:v>
                </c:pt>
                <c:pt idx="48">
                  <c:v>447.23</c:v>
                </c:pt>
                <c:pt idx="49">
                  <c:v>445.23</c:v>
                </c:pt>
                <c:pt idx="50">
                  <c:v>485.03</c:v>
                </c:pt>
                <c:pt idx="51">
                  <c:v>388.03</c:v>
                </c:pt>
                <c:pt idx="52">
                  <c:v>486.03</c:v>
                </c:pt>
                <c:pt idx="53">
                  <c:v>486.03</c:v>
                </c:pt>
              </c:numCache>
            </c:numRef>
          </c:xVal>
          <c:yVal>
            <c:numRef>
              <c:f>'[Food Demand Forecasting Regression.xlsx]Indian'!$E$2:$E$55</c:f>
              <c:numCache>
                <c:formatCode>General</c:formatCode>
                <c:ptCount val="54"/>
                <c:pt idx="0">
                  <c:v>81</c:v>
                </c:pt>
                <c:pt idx="1">
                  <c:v>94</c:v>
                </c:pt>
                <c:pt idx="2">
                  <c:v>67</c:v>
                </c:pt>
                <c:pt idx="3">
                  <c:v>419</c:v>
                </c:pt>
                <c:pt idx="4">
                  <c:v>188</c:v>
                </c:pt>
                <c:pt idx="5">
                  <c:v>567</c:v>
                </c:pt>
                <c:pt idx="6">
                  <c:v>82</c:v>
                </c:pt>
                <c:pt idx="7">
                  <c:v>95</c:v>
                </c:pt>
                <c:pt idx="8">
                  <c:v>13</c:v>
                </c:pt>
                <c:pt idx="9">
                  <c:v>40</c:v>
                </c:pt>
                <c:pt idx="10">
                  <c:v>68</c:v>
                </c:pt>
                <c:pt idx="11">
                  <c:v>68</c:v>
                </c:pt>
                <c:pt idx="12">
                  <c:v>42</c:v>
                </c:pt>
                <c:pt idx="13">
                  <c:v>526</c:v>
                </c:pt>
                <c:pt idx="14">
                  <c:v>269</c:v>
                </c:pt>
                <c:pt idx="15">
                  <c:v>392</c:v>
                </c:pt>
                <c:pt idx="16">
                  <c:v>40</c:v>
                </c:pt>
                <c:pt idx="17">
                  <c:v>15</c:v>
                </c:pt>
                <c:pt idx="18">
                  <c:v>27</c:v>
                </c:pt>
                <c:pt idx="19">
                  <c:v>80</c:v>
                </c:pt>
                <c:pt idx="20">
                  <c:v>41</c:v>
                </c:pt>
                <c:pt idx="21">
                  <c:v>55</c:v>
                </c:pt>
                <c:pt idx="22">
                  <c:v>108</c:v>
                </c:pt>
                <c:pt idx="23">
                  <c:v>15</c:v>
                </c:pt>
                <c:pt idx="24">
                  <c:v>566</c:v>
                </c:pt>
                <c:pt idx="25">
                  <c:v>163</c:v>
                </c:pt>
                <c:pt idx="26">
                  <c:v>472</c:v>
                </c:pt>
                <c:pt idx="27">
                  <c:v>15</c:v>
                </c:pt>
                <c:pt idx="28">
                  <c:v>13</c:v>
                </c:pt>
                <c:pt idx="29">
                  <c:v>69</c:v>
                </c:pt>
                <c:pt idx="30">
                  <c:v>54</c:v>
                </c:pt>
                <c:pt idx="31">
                  <c:v>82</c:v>
                </c:pt>
                <c:pt idx="32">
                  <c:v>55</c:v>
                </c:pt>
                <c:pt idx="33">
                  <c:v>80</c:v>
                </c:pt>
                <c:pt idx="34">
                  <c:v>68</c:v>
                </c:pt>
                <c:pt idx="35">
                  <c:v>608</c:v>
                </c:pt>
                <c:pt idx="36">
                  <c:v>217</c:v>
                </c:pt>
                <c:pt idx="37">
                  <c:v>501</c:v>
                </c:pt>
                <c:pt idx="38">
                  <c:v>14</c:v>
                </c:pt>
                <c:pt idx="39">
                  <c:v>15</c:v>
                </c:pt>
                <c:pt idx="40">
                  <c:v>13</c:v>
                </c:pt>
                <c:pt idx="41">
                  <c:v>96</c:v>
                </c:pt>
                <c:pt idx="42">
                  <c:v>55</c:v>
                </c:pt>
                <c:pt idx="43">
                  <c:v>122</c:v>
                </c:pt>
                <c:pt idx="44">
                  <c:v>15</c:v>
                </c:pt>
                <c:pt idx="45">
                  <c:v>177</c:v>
                </c:pt>
                <c:pt idx="46">
                  <c:v>177</c:v>
                </c:pt>
                <c:pt idx="47">
                  <c:v>554</c:v>
                </c:pt>
                <c:pt idx="48">
                  <c:v>42</c:v>
                </c:pt>
                <c:pt idx="49">
                  <c:v>55</c:v>
                </c:pt>
                <c:pt idx="50">
                  <c:v>14</c:v>
                </c:pt>
                <c:pt idx="51">
                  <c:v>55</c:v>
                </c:pt>
                <c:pt idx="52">
                  <c:v>82</c:v>
                </c:pt>
                <c:pt idx="53">
                  <c:v>42</c:v>
                </c:pt>
              </c:numCache>
            </c:numRef>
          </c:yVal>
          <c:smooth val="0"/>
          <c:extLst>
            <c:ext xmlns:c16="http://schemas.microsoft.com/office/drawing/2014/chart" uri="{C3380CC4-5D6E-409C-BE32-E72D297353CC}">
              <c16:uniqueId val="{00000001-63B1-4CE4-921B-490CB20B9FE9}"/>
            </c:ext>
          </c:extLst>
        </c:ser>
        <c:dLbls>
          <c:showLegendKey val="0"/>
          <c:showVal val="0"/>
          <c:showCatName val="0"/>
          <c:showSerName val="0"/>
          <c:showPercent val="0"/>
          <c:showBubbleSize val="0"/>
        </c:dLbls>
        <c:axId val="705181664"/>
        <c:axId val="616639696"/>
      </c:scatterChart>
      <c:valAx>
        <c:axId val="70518166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600" dirty="0">
                    <a:solidFill>
                      <a:schemeClr val="tx1"/>
                    </a:solidFill>
                  </a:rPr>
                  <a:t>Checkout price</a:t>
                </a:r>
              </a:p>
            </c:rich>
          </c:tx>
          <c:layout>
            <c:manualLayout>
              <c:xMode val="edge"/>
              <c:yMode val="edge"/>
              <c:x val="0.39773266083907316"/>
              <c:y val="0.92931210346525561"/>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6639696"/>
        <c:crosses val="autoZero"/>
        <c:crossBetween val="midCat"/>
      </c:valAx>
      <c:valAx>
        <c:axId val="6166396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600" dirty="0">
                    <a:solidFill>
                      <a:schemeClr val="tx1"/>
                    </a:solidFill>
                  </a:rPr>
                  <a:t>Number of Orders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0518166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sz="1800" dirty="0">
                <a:solidFill>
                  <a:schemeClr val="tx1"/>
                </a:solidFill>
              </a:rPr>
              <a:t>Linear  Regression Model </a:t>
            </a:r>
          </a:p>
        </c:rich>
      </c:tx>
      <c:layout>
        <c:manualLayout>
          <c:xMode val="edge"/>
          <c:yMode val="edge"/>
          <c:x val="0.25087168261083792"/>
          <c:y val="5.7295869090587771E-3"/>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10414576084966123"/>
          <c:y val="0.1302489813082757"/>
          <c:w val="0.87275198658695563"/>
          <c:h val="0.78969417304267919"/>
        </c:manualLayout>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trendline>
            <c:spPr>
              <a:ln w="19050" cap="rnd">
                <a:solidFill>
                  <a:srgbClr val="FF0000"/>
                </a:solidFill>
                <a:prstDash val="solid"/>
              </a:ln>
              <a:effectLst/>
            </c:spPr>
            <c:trendlineType val="linear"/>
            <c:dispRSqr val="0"/>
            <c:dispEq val="1"/>
            <c:trendlineLbl>
              <c:layout>
                <c:manualLayout>
                  <c:x val="0.10934353052989487"/>
                  <c:y val="-0.79582254679498743"/>
                </c:manualLayout>
              </c:layout>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sz="1600" baseline="0" dirty="0">
                        <a:solidFill>
                          <a:schemeClr val="tx1"/>
                        </a:solidFill>
                      </a:rPr>
                      <a:t>y = -0.4129x + 357.06</a:t>
                    </a:r>
                    <a:endParaRPr lang="en-US" sz="1800" dirty="0">
                      <a:solidFill>
                        <a:schemeClr val="tx1"/>
                      </a:solidFill>
                    </a:endParaRPr>
                  </a:p>
                </c:rich>
              </c:tx>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'[Food Demand Forecasting Regression.xlsx]Continental'!$D$2:$D$61</c:f>
              <c:numCache>
                <c:formatCode>General</c:formatCode>
                <c:ptCount val="60"/>
                <c:pt idx="0">
                  <c:v>388</c:v>
                </c:pt>
                <c:pt idx="1">
                  <c:v>378.36</c:v>
                </c:pt>
                <c:pt idx="2">
                  <c:v>386.12</c:v>
                </c:pt>
                <c:pt idx="3">
                  <c:v>592.73</c:v>
                </c:pt>
                <c:pt idx="4">
                  <c:v>592.73</c:v>
                </c:pt>
                <c:pt idx="5">
                  <c:v>592.73</c:v>
                </c:pt>
                <c:pt idx="6">
                  <c:v>465.63</c:v>
                </c:pt>
                <c:pt idx="7">
                  <c:v>469.51</c:v>
                </c:pt>
                <c:pt idx="8">
                  <c:v>452.99</c:v>
                </c:pt>
                <c:pt idx="9">
                  <c:v>728.53</c:v>
                </c:pt>
                <c:pt idx="10">
                  <c:v>726.53</c:v>
                </c:pt>
                <c:pt idx="11">
                  <c:v>726.53</c:v>
                </c:pt>
                <c:pt idx="12">
                  <c:v>390</c:v>
                </c:pt>
                <c:pt idx="13">
                  <c:v>382.18</c:v>
                </c:pt>
                <c:pt idx="14">
                  <c:v>378.33</c:v>
                </c:pt>
                <c:pt idx="15">
                  <c:v>591.73</c:v>
                </c:pt>
                <c:pt idx="16">
                  <c:v>592.73</c:v>
                </c:pt>
                <c:pt idx="17">
                  <c:v>591.73</c:v>
                </c:pt>
                <c:pt idx="18">
                  <c:v>461.75</c:v>
                </c:pt>
                <c:pt idx="19">
                  <c:v>472.39</c:v>
                </c:pt>
                <c:pt idx="20">
                  <c:v>466.57</c:v>
                </c:pt>
                <c:pt idx="21">
                  <c:v>728.53</c:v>
                </c:pt>
                <c:pt idx="22">
                  <c:v>728.53</c:v>
                </c:pt>
                <c:pt idx="23">
                  <c:v>726.53</c:v>
                </c:pt>
                <c:pt idx="24">
                  <c:v>381.21</c:v>
                </c:pt>
                <c:pt idx="25">
                  <c:v>375.42</c:v>
                </c:pt>
                <c:pt idx="26">
                  <c:v>389</c:v>
                </c:pt>
                <c:pt idx="27">
                  <c:v>592.73</c:v>
                </c:pt>
                <c:pt idx="28">
                  <c:v>591.73</c:v>
                </c:pt>
                <c:pt idx="29">
                  <c:v>590.73</c:v>
                </c:pt>
                <c:pt idx="30">
                  <c:v>548.08000000000004</c:v>
                </c:pt>
                <c:pt idx="31">
                  <c:v>549.08000000000004</c:v>
                </c:pt>
                <c:pt idx="32">
                  <c:v>548.08000000000004</c:v>
                </c:pt>
                <c:pt idx="33">
                  <c:v>484.03</c:v>
                </c:pt>
                <c:pt idx="34">
                  <c:v>486.03</c:v>
                </c:pt>
                <c:pt idx="35">
                  <c:v>484.03</c:v>
                </c:pt>
                <c:pt idx="36">
                  <c:v>389</c:v>
                </c:pt>
                <c:pt idx="37">
                  <c:v>329.8</c:v>
                </c:pt>
                <c:pt idx="38">
                  <c:v>369.6</c:v>
                </c:pt>
                <c:pt idx="39">
                  <c:v>590.73</c:v>
                </c:pt>
                <c:pt idx="40">
                  <c:v>591.73</c:v>
                </c:pt>
                <c:pt idx="41">
                  <c:v>591.73</c:v>
                </c:pt>
                <c:pt idx="42">
                  <c:v>549.08000000000004</c:v>
                </c:pt>
                <c:pt idx="43">
                  <c:v>549.08000000000004</c:v>
                </c:pt>
                <c:pt idx="44">
                  <c:v>548.08000000000004</c:v>
                </c:pt>
                <c:pt idx="45">
                  <c:v>484.03</c:v>
                </c:pt>
                <c:pt idx="46">
                  <c:v>486.03</c:v>
                </c:pt>
                <c:pt idx="47">
                  <c:v>485.03</c:v>
                </c:pt>
                <c:pt idx="48">
                  <c:v>365.75</c:v>
                </c:pt>
                <c:pt idx="49">
                  <c:v>373.48</c:v>
                </c:pt>
                <c:pt idx="50">
                  <c:v>390</c:v>
                </c:pt>
                <c:pt idx="51">
                  <c:v>640.23</c:v>
                </c:pt>
                <c:pt idx="52">
                  <c:v>641.23</c:v>
                </c:pt>
                <c:pt idx="53">
                  <c:v>641.23</c:v>
                </c:pt>
                <c:pt idx="54">
                  <c:v>562.6</c:v>
                </c:pt>
                <c:pt idx="55">
                  <c:v>562.6</c:v>
                </c:pt>
                <c:pt idx="56">
                  <c:v>562.6</c:v>
                </c:pt>
                <c:pt idx="57">
                  <c:v>726.53</c:v>
                </c:pt>
                <c:pt idx="58">
                  <c:v>727.53</c:v>
                </c:pt>
                <c:pt idx="59">
                  <c:v>726.53</c:v>
                </c:pt>
              </c:numCache>
            </c:numRef>
          </c:xVal>
          <c:yVal>
            <c:numRef>
              <c:f>'[Food Demand Forecasting Regression.xlsx]Continental'!$E$2:$E$61</c:f>
              <c:numCache>
                <c:formatCode>General</c:formatCode>
                <c:ptCount val="60"/>
                <c:pt idx="0">
                  <c:v>53</c:v>
                </c:pt>
                <c:pt idx="1">
                  <c:v>68</c:v>
                </c:pt>
                <c:pt idx="2">
                  <c:v>121</c:v>
                </c:pt>
                <c:pt idx="3">
                  <c:v>27</c:v>
                </c:pt>
                <c:pt idx="4">
                  <c:v>26</c:v>
                </c:pt>
                <c:pt idx="5">
                  <c:v>27</c:v>
                </c:pt>
                <c:pt idx="6">
                  <c:v>339</c:v>
                </c:pt>
                <c:pt idx="7">
                  <c:v>553</c:v>
                </c:pt>
                <c:pt idx="8">
                  <c:v>1068</c:v>
                </c:pt>
                <c:pt idx="9">
                  <c:v>41</c:v>
                </c:pt>
                <c:pt idx="10">
                  <c:v>42</c:v>
                </c:pt>
                <c:pt idx="11">
                  <c:v>13</c:v>
                </c:pt>
                <c:pt idx="12">
                  <c:v>55</c:v>
                </c:pt>
                <c:pt idx="13">
                  <c:v>94</c:v>
                </c:pt>
                <c:pt idx="14">
                  <c:v>96</c:v>
                </c:pt>
                <c:pt idx="15">
                  <c:v>69</c:v>
                </c:pt>
                <c:pt idx="16">
                  <c:v>107</c:v>
                </c:pt>
                <c:pt idx="17">
                  <c:v>42</c:v>
                </c:pt>
                <c:pt idx="18">
                  <c:v>420</c:v>
                </c:pt>
                <c:pt idx="19">
                  <c:v>379</c:v>
                </c:pt>
                <c:pt idx="20">
                  <c:v>931</c:v>
                </c:pt>
                <c:pt idx="21">
                  <c:v>53</c:v>
                </c:pt>
                <c:pt idx="22">
                  <c:v>14</c:v>
                </c:pt>
                <c:pt idx="23">
                  <c:v>13</c:v>
                </c:pt>
                <c:pt idx="24">
                  <c:v>80</c:v>
                </c:pt>
                <c:pt idx="25">
                  <c:v>95</c:v>
                </c:pt>
                <c:pt idx="26">
                  <c:v>42</c:v>
                </c:pt>
                <c:pt idx="27">
                  <c:v>81</c:v>
                </c:pt>
                <c:pt idx="28">
                  <c:v>80</c:v>
                </c:pt>
                <c:pt idx="29">
                  <c:v>94</c:v>
                </c:pt>
                <c:pt idx="30">
                  <c:v>80</c:v>
                </c:pt>
                <c:pt idx="31">
                  <c:v>188</c:v>
                </c:pt>
                <c:pt idx="32">
                  <c:v>190</c:v>
                </c:pt>
                <c:pt idx="33">
                  <c:v>55</c:v>
                </c:pt>
                <c:pt idx="34">
                  <c:v>217</c:v>
                </c:pt>
                <c:pt idx="35">
                  <c:v>176</c:v>
                </c:pt>
                <c:pt idx="36">
                  <c:v>94</c:v>
                </c:pt>
                <c:pt idx="37">
                  <c:v>15</c:v>
                </c:pt>
                <c:pt idx="38">
                  <c:v>81</c:v>
                </c:pt>
                <c:pt idx="39">
                  <c:v>81</c:v>
                </c:pt>
                <c:pt idx="40">
                  <c:v>69</c:v>
                </c:pt>
                <c:pt idx="41">
                  <c:v>41</c:v>
                </c:pt>
                <c:pt idx="42">
                  <c:v>122</c:v>
                </c:pt>
                <c:pt idx="43">
                  <c:v>135</c:v>
                </c:pt>
                <c:pt idx="44">
                  <c:v>242</c:v>
                </c:pt>
                <c:pt idx="45">
                  <c:v>134</c:v>
                </c:pt>
                <c:pt idx="46">
                  <c:v>257</c:v>
                </c:pt>
                <c:pt idx="47">
                  <c:v>95</c:v>
                </c:pt>
                <c:pt idx="48">
                  <c:v>54</c:v>
                </c:pt>
                <c:pt idx="49">
                  <c:v>121</c:v>
                </c:pt>
                <c:pt idx="50">
                  <c:v>122</c:v>
                </c:pt>
                <c:pt idx="51">
                  <c:v>40</c:v>
                </c:pt>
                <c:pt idx="52">
                  <c:v>53</c:v>
                </c:pt>
                <c:pt idx="53">
                  <c:v>27</c:v>
                </c:pt>
                <c:pt idx="54">
                  <c:v>68</c:v>
                </c:pt>
                <c:pt idx="55">
                  <c:v>122</c:v>
                </c:pt>
                <c:pt idx="56">
                  <c:v>150</c:v>
                </c:pt>
                <c:pt idx="57">
                  <c:v>26</c:v>
                </c:pt>
                <c:pt idx="58">
                  <c:v>40</c:v>
                </c:pt>
                <c:pt idx="59">
                  <c:v>27</c:v>
                </c:pt>
              </c:numCache>
            </c:numRef>
          </c:yVal>
          <c:smooth val="0"/>
          <c:extLst>
            <c:ext xmlns:c16="http://schemas.microsoft.com/office/drawing/2014/chart" uri="{C3380CC4-5D6E-409C-BE32-E72D297353CC}">
              <c16:uniqueId val="{00000001-A7B7-4056-A73B-11324C9DB365}"/>
            </c:ext>
          </c:extLst>
        </c:ser>
        <c:dLbls>
          <c:showLegendKey val="0"/>
          <c:showVal val="0"/>
          <c:showCatName val="0"/>
          <c:showSerName val="0"/>
          <c:showPercent val="0"/>
          <c:showBubbleSize val="0"/>
        </c:dLbls>
        <c:axId val="615282592"/>
        <c:axId val="737647168"/>
      </c:scatterChart>
      <c:valAx>
        <c:axId val="61528259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600" dirty="0">
                    <a:solidFill>
                      <a:schemeClr val="tx1"/>
                    </a:solidFill>
                  </a:rPr>
                  <a:t>Checkout Price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7647168"/>
        <c:crosses val="autoZero"/>
        <c:crossBetween val="midCat"/>
      </c:valAx>
      <c:valAx>
        <c:axId val="7376471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dirty="0">
                    <a:solidFill>
                      <a:schemeClr val="tx1"/>
                    </a:solidFill>
                  </a:rPr>
                  <a:t>Number of Orders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1528259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CF2661-2822-4981-8327-257B521922DA}"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7EA7D472-1AD4-42BC-8C57-3C7A8DCDB8D4}">
      <dgm:prSet phldrT="[Text]" custT="1"/>
      <dgm:spPr/>
      <dgm:t>
        <a:bodyPr/>
        <a:lstStyle/>
        <a:p>
          <a:pPr algn="ctr"/>
          <a:endParaRPr lang="en-US" sz="2400" b="1" i="0" u="none" dirty="0"/>
        </a:p>
        <a:p>
          <a:pPr algn="ctr"/>
          <a:r>
            <a:rPr lang="en-US" sz="2400" b="1" i="0" u="none" dirty="0"/>
            <a:t>Regression formula y = bx+ a</a:t>
          </a:r>
        </a:p>
        <a:p>
          <a:pPr algn="ctr"/>
          <a:endParaRPr lang="en-US" sz="2400" dirty="0"/>
        </a:p>
      </dgm:t>
    </dgm:pt>
    <dgm:pt modelId="{F682BA9D-F93F-42DC-A787-B1485F424C61}" type="parTrans" cxnId="{D20FC7C6-74D1-4721-888F-CCAA190A2844}">
      <dgm:prSet/>
      <dgm:spPr/>
      <dgm:t>
        <a:bodyPr/>
        <a:lstStyle/>
        <a:p>
          <a:endParaRPr lang="en-US"/>
        </a:p>
      </dgm:t>
    </dgm:pt>
    <dgm:pt modelId="{EC5320A9-CD57-4B0B-BCE9-CA6BEAD408C7}" type="sibTrans" cxnId="{D20FC7C6-74D1-4721-888F-CCAA190A2844}">
      <dgm:prSet/>
      <dgm:spPr/>
      <dgm:t>
        <a:bodyPr/>
        <a:lstStyle/>
        <a:p>
          <a:endParaRPr lang="en-US"/>
        </a:p>
      </dgm:t>
    </dgm:pt>
    <dgm:pt modelId="{BBD269E2-C0B9-41F4-AEB2-574A4CCB3A18}">
      <dgm:prSet phldrT="[Text]"/>
      <dgm:spPr/>
      <dgm:t>
        <a:bodyPr/>
        <a:lstStyle/>
        <a:p>
          <a:pPr algn="ctr"/>
          <a:r>
            <a:rPr lang="en-US" b="1" i="0" u="none" dirty="0"/>
            <a:t>Correlation Coefficient</a:t>
          </a:r>
          <a:endParaRPr lang="en-US" dirty="0"/>
        </a:p>
      </dgm:t>
    </dgm:pt>
    <dgm:pt modelId="{C15A74FF-82F4-4EC3-8324-99F399470D36}" type="parTrans" cxnId="{0D8563F4-FFBF-4714-838C-DD511D283ADE}">
      <dgm:prSet/>
      <dgm:spPr/>
      <dgm:t>
        <a:bodyPr/>
        <a:lstStyle/>
        <a:p>
          <a:endParaRPr lang="en-US"/>
        </a:p>
      </dgm:t>
    </dgm:pt>
    <dgm:pt modelId="{E728C9E0-F95E-462A-9EEF-A811DB8BFBBC}" type="sibTrans" cxnId="{0D8563F4-FFBF-4714-838C-DD511D283ADE}">
      <dgm:prSet/>
      <dgm:spPr/>
      <dgm:t>
        <a:bodyPr/>
        <a:lstStyle/>
        <a:p>
          <a:endParaRPr lang="en-US"/>
        </a:p>
      </dgm:t>
    </dgm:pt>
    <dgm:pt modelId="{7019ED75-C369-46A7-B9C2-9B00898AB065}">
      <dgm:prSet custT="1"/>
      <dgm:spPr/>
      <dgm:t>
        <a:bodyPr/>
        <a:lstStyle/>
        <a:p>
          <a:pPr>
            <a:buFont typeface="Arial" panose="020B0604020202020204" pitchFamily="34" charset="0"/>
            <a:buNone/>
          </a:pPr>
          <a:endParaRPr lang="en-US" sz="2000" dirty="0"/>
        </a:p>
      </dgm:t>
    </dgm:pt>
    <dgm:pt modelId="{CF7ADEF8-3D60-482B-808F-483F08279A56}" type="parTrans" cxnId="{A6F0EB6C-8170-477D-8DD8-31E8418809D5}">
      <dgm:prSet/>
      <dgm:spPr/>
      <dgm:t>
        <a:bodyPr/>
        <a:lstStyle/>
        <a:p>
          <a:endParaRPr lang="en-US"/>
        </a:p>
      </dgm:t>
    </dgm:pt>
    <dgm:pt modelId="{D04013E9-6578-456B-BA76-6064F09AD310}" type="sibTrans" cxnId="{A6F0EB6C-8170-477D-8DD8-31E8418809D5}">
      <dgm:prSet/>
      <dgm:spPr/>
      <dgm:t>
        <a:bodyPr/>
        <a:lstStyle/>
        <a:p>
          <a:endParaRPr lang="en-US"/>
        </a:p>
      </dgm:t>
    </dgm:pt>
    <dgm:pt modelId="{7BCC2EBF-2A74-49F8-84D5-C80C5BC0DD20}">
      <dgm:prSet phldrT="[Text]"/>
      <dgm:spPr/>
      <dgm:t>
        <a:bodyPr/>
        <a:lstStyle/>
        <a:p>
          <a:pPr algn="ctr"/>
          <a:r>
            <a:rPr lang="en-US" b="1" i="0" u="none" dirty="0"/>
            <a:t>b (Slope of a regression line)</a:t>
          </a:r>
          <a:endParaRPr lang="en-US" dirty="0"/>
        </a:p>
      </dgm:t>
    </dgm:pt>
    <dgm:pt modelId="{AF975CFB-5AD8-48EB-B5A1-2C6D6909F243}" type="sibTrans" cxnId="{73A81EA4-AD2B-4F25-986B-1CF8FCADED68}">
      <dgm:prSet/>
      <dgm:spPr/>
      <dgm:t>
        <a:bodyPr/>
        <a:lstStyle/>
        <a:p>
          <a:endParaRPr lang="en-US"/>
        </a:p>
      </dgm:t>
    </dgm:pt>
    <dgm:pt modelId="{007549BF-9B6E-4976-B672-54BDACC8DE19}" type="parTrans" cxnId="{73A81EA4-AD2B-4F25-986B-1CF8FCADED68}">
      <dgm:prSet/>
      <dgm:spPr/>
      <dgm:t>
        <a:bodyPr/>
        <a:lstStyle/>
        <a:p>
          <a:endParaRPr lang="en-US"/>
        </a:p>
      </dgm:t>
    </dgm:pt>
    <dgm:pt modelId="{F3FFFE4A-4646-4116-ACD2-187CAE11CE43}">
      <dgm:prSet phldrT="[Text]" custT="1"/>
      <dgm:spPr/>
      <dgm:t>
        <a:bodyPr/>
        <a:lstStyle/>
        <a:p>
          <a:pPr algn="ctr"/>
          <a:r>
            <a:rPr lang="en-US" sz="2400" b="1" i="0" u="none" dirty="0"/>
            <a:t>Y - Intercept (a):</a:t>
          </a:r>
        </a:p>
      </dgm:t>
    </dgm:pt>
    <dgm:pt modelId="{A57FD223-158A-41DD-856A-D0CC91D5DECD}" type="sibTrans" cxnId="{9E8EFA4E-0902-4540-9F94-14CF47D2EB28}">
      <dgm:prSet/>
      <dgm:spPr/>
      <dgm:t>
        <a:bodyPr/>
        <a:lstStyle/>
        <a:p>
          <a:endParaRPr lang="en-US"/>
        </a:p>
      </dgm:t>
    </dgm:pt>
    <dgm:pt modelId="{AEA3712A-FE4F-485D-B6D3-23B5FB37AED6}" type="parTrans" cxnId="{9E8EFA4E-0902-4540-9F94-14CF47D2EB28}">
      <dgm:prSet/>
      <dgm:spPr/>
      <dgm:t>
        <a:bodyPr/>
        <a:lstStyle/>
        <a:p>
          <a:endParaRPr lang="en-US"/>
        </a:p>
      </dgm:t>
    </dgm:pt>
    <dgm:pt modelId="{4D76FF9F-573B-4445-B83F-404577CBA251}" type="pres">
      <dgm:prSet presAssocID="{65CF2661-2822-4981-8327-257B521922DA}" presName="linear" presStyleCnt="0">
        <dgm:presLayoutVars>
          <dgm:dir/>
          <dgm:animLvl val="lvl"/>
          <dgm:resizeHandles val="exact"/>
        </dgm:presLayoutVars>
      </dgm:prSet>
      <dgm:spPr/>
    </dgm:pt>
    <dgm:pt modelId="{E763ADC5-96E0-4946-920F-43A2093DC342}" type="pres">
      <dgm:prSet presAssocID="{7EA7D472-1AD4-42BC-8C57-3C7A8DCDB8D4}" presName="parentLin" presStyleCnt="0"/>
      <dgm:spPr/>
    </dgm:pt>
    <dgm:pt modelId="{E1AC3DB0-B415-4B97-B114-A73B2F0E6E9B}" type="pres">
      <dgm:prSet presAssocID="{7EA7D472-1AD4-42BC-8C57-3C7A8DCDB8D4}" presName="parentLeftMargin" presStyleLbl="node1" presStyleIdx="0" presStyleCnt="4"/>
      <dgm:spPr/>
    </dgm:pt>
    <dgm:pt modelId="{C02834B7-4354-4E50-981B-5FF7892FDBA3}" type="pres">
      <dgm:prSet presAssocID="{7EA7D472-1AD4-42BC-8C57-3C7A8DCDB8D4}" presName="parentText" presStyleLbl="node1" presStyleIdx="0" presStyleCnt="4" custScaleX="129771" custScaleY="62697">
        <dgm:presLayoutVars>
          <dgm:chMax val="0"/>
          <dgm:bulletEnabled val="1"/>
        </dgm:presLayoutVars>
      </dgm:prSet>
      <dgm:spPr/>
    </dgm:pt>
    <dgm:pt modelId="{87BFF0F8-C883-4FC3-A4B0-CBF0F5DD8987}" type="pres">
      <dgm:prSet presAssocID="{7EA7D472-1AD4-42BC-8C57-3C7A8DCDB8D4}" presName="negativeSpace" presStyleCnt="0"/>
      <dgm:spPr/>
    </dgm:pt>
    <dgm:pt modelId="{F3B8DDC9-9785-4EAB-8582-9D6CFB422B24}" type="pres">
      <dgm:prSet presAssocID="{7EA7D472-1AD4-42BC-8C57-3C7A8DCDB8D4}" presName="childText" presStyleLbl="conFgAcc1" presStyleIdx="0" presStyleCnt="4" custScaleY="130199" custLinFactNeighborY="12527">
        <dgm:presLayoutVars>
          <dgm:bulletEnabled val="1"/>
        </dgm:presLayoutVars>
      </dgm:prSet>
      <dgm:spPr/>
    </dgm:pt>
    <dgm:pt modelId="{6350ED22-85C3-4AFD-97A5-BE2BE4520281}" type="pres">
      <dgm:prSet presAssocID="{EC5320A9-CD57-4B0B-BCE9-CA6BEAD408C7}" presName="spaceBetweenRectangles" presStyleCnt="0"/>
      <dgm:spPr/>
    </dgm:pt>
    <dgm:pt modelId="{AF3ED133-3CD4-4806-AD86-6ECF1684CDF2}" type="pres">
      <dgm:prSet presAssocID="{F3FFFE4A-4646-4116-ACD2-187CAE11CE43}" presName="parentLin" presStyleCnt="0"/>
      <dgm:spPr/>
    </dgm:pt>
    <dgm:pt modelId="{CBA29668-96E2-4D80-8CB6-7A8C9116001B}" type="pres">
      <dgm:prSet presAssocID="{F3FFFE4A-4646-4116-ACD2-187CAE11CE43}" presName="parentLeftMargin" presStyleLbl="node1" presStyleIdx="0" presStyleCnt="4"/>
      <dgm:spPr/>
    </dgm:pt>
    <dgm:pt modelId="{E77D157A-9EB6-4AE8-8162-2B9A92F7B099}" type="pres">
      <dgm:prSet presAssocID="{F3FFFE4A-4646-4116-ACD2-187CAE11CE43}" presName="parentText" presStyleLbl="node1" presStyleIdx="1" presStyleCnt="4" custScaleX="130282" custScaleY="58908" custLinFactNeighborY="-1173">
        <dgm:presLayoutVars>
          <dgm:chMax val="0"/>
          <dgm:bulletEnabled val="1"/>
        </dgm:presLayoutVars>
      </dgm:prSet>
      <dgm:spPr/>
    </dgm:pt>
    <dgm:pt modelId="{A0FC1C80-D8C7-4DE0-A2E7-9EC9555FF6AF}" type="pres">
      <dgm:prSet presAssocID="{F3FFFE4A-4646-4116-ACD2-187CAE11CE43}" presName="negativeSpace" presStyleCnt="0"/>
      <dgm:spPr/>
    </dgm:pt>
    <dgm:pt modelId="{AB1A8F5D-2237-42D8-8C3F-9E87D08075F3}" type="pres">
      <dgm:prSet presAssocID="{F3FFFE4A-4646-4116-ACD2-187CAE11CE43}" presName="childText" presStyleLbl="conFgAcc1" presStyleIdx="1" presStyleCnt="4" custScaleY="128832" custLinFactNeighborY="-6138">
        <dgm:presLayoutVars>
          <dgm:bulletEnabled val="1"/>
        </dgm:presLayoutVars>
      </dgm:prSet>
      <dgm:spPr/>
    </dgm:pt>
    <dgm:pt modelId="{A1846389-3B72-48B3-B51B-9E72D86FE468}" type="pres">
      <dgm:prSet presAssocID="{A57FD223-158A-41DD-856A-D0CC91D5DECD}" presName="spaceBetweenRectangles" presStyleCnt="0"/>
      <dgm:spPr/>
    </dgm:pt>
    <dgm:pt modelId="{2C949FE9-37D4-415D-8877-64B88033AB0A}" type="pres">
      <dgm:prSet presAssocID="{7BCC2EBF-2A74-49F8-84D5-C80C5BC0DD20}" presName="parentLin" presStyleCnt="0"/>
      <dgm:spPr/>
    </dgm:pt>
    <dgm:pt modelId="{6FE02EC5-EB64-4720-8366-2CCD6C86CF52}" type="pres">
      <dgm:prSet presAssocID="{7BCC2EBF-2A74-49F8-84D5-C80C5BC0DD20}" presName="parentLeftMargin" presStyleLbl="node1" presStyleIdx="1" presStyleCnt="4"/>
      <dgm:spPr/>
    </dgm:pt>
    <dgm:pt modelId="{35F40777-2AFE-4DAF-B65D-DC0999588BC7}" type="pres">
      <dgm:prSet presAssocID="{7BCC2EBF-2A74-49F8-84D5-C80C5BC0DD20}" presName="parentText" presStyleLbl="node1" presStyleIdx="2" presStyleCnt="4" custScaleX="127863" custScaleY="64117">
        <dgm:presLayoutVars>
          <dgm:chMax val="0"/>
          <dgm:bulletEnabled val="1"/>
        </dgm:presLayoutVars>
      </dgm:prSet>
      <dgm:spPr/>
    </dgm:pt>
    <dgm:pt modelId="{DE118057-0A65-435F-A7CC-488565CA824B}" type="pres">
      <dgm:prSet presAssocID="{7BCC2EBF-2A74-49F8-84D5-C80C5BC0DD20}" presName="negativeSpace" presStyleCnt="0"/>
      <dgm:spPr/>
    </dgm:pt>
    <dgm:pt modelId="{2B27C9AC-BC0A-46FA-A9B7-E44A25F90B09}" type="pres">
      <dgm:prSet presAssocID="{7BCC2EBF-2A74-49F8-84D5-C80C5BC0DD20}" presName="childText" presStyleLbl="conFgAcc1" presStyleIdx="2" presStyleCnt="4" custScaleY="134564" custLinFactNeighborY="-6509">
        <dgm:presLayoutVars>
          <dgm:bulletEnabled val="1"/>
        </dgm:presLayoutVars>
      </dgm:prSet>
      <dgm:spPr/>
    </dgm:pt>
    <dgm:pt modelId="{618E6345-5EC0-4DAE-9D4C-756CAE38BF69}" type="pres">
      <dgm:prSet presAssocID="{AF975CFB-5AD8-48EB-B5A1-2C6D6909F243}" presName="spaceBetweenRectangles" presStyleCnt="0"/>
      <dgm:spPr/>
    </dgm:pt>
    <dgm:pt modelId="{3995DB48-3A8E-44F0-A1E7-7E5528E0F795}" type="pres">
      <dgm:prSet presAssocID="{BBD269E2-C0B9-41F4-AEB2-574A4CCB3A18}" presName="parentLin" presStyleCnt="0"/>
      <dgm:spPr/>
    </dgm:pt>
    <dgm:pt modelId="{2A545CE6-6810-43C2-8CC7-106F3B2B8D34}" type="pres">
      <dgm:prSet presAssocID="{BBD269E2-C0B9-41F4-AEB2-574A4CCB3A18}" presName="parentLeftMargin" presStyleLbl="node1" presStyleIdx="2" presStyleCnt="4"/>
      <dgm:spPr/>
    </dgm:pt>
    <dgm:pt modelId="{AA7927AF-4E9B-4F3E-9DD5-2C51053A6E3D}" type="pres">
      <dgm:prSet presAssocID="{BBD269E2-C0B9-41F4-AEB2-574A4CCB3A18}" presName="parentText" presStyleLbl="node1" presStyleIdx="3" presStyleCnt="4" custScaleX="128680" custScaleY="64893">
        <dgm:presLayoutVars>
          <dgm:chMax val="0"/>
          <dgm:bulletEnabled val="1"/>
        </dgm:presLayoutVars>
      </dgm:prSet>
      <dgm:spPr/>
    </dgm:pt>
    <dgm:pt modelId="{5C8BFE4E-466D-4EB1-9E10-C60DC7D1B694}" type="pres">
      <dgm:prSet presAssocID="{BBD269E2-C0B9-41F4-AEB2-574A4CCB3A18}" presName="negativeSpace" presStyleCnt="0"/>
      <dgm:spPr/>
    </dgm:pt>
    <dgm:pt modelId="{6DFA59C8-452D-4687-9A5F-3B91D367B918}" type="pres">
      <dgm:prSet presAssocID="{BBD269E2-C0B9-41F4-AEB2-574A4CCB3A18}" presName="childText" presStyleLbl="conFgAcc1" presStyleIdx="3" presStyleCnt="4" custScaleY="132947">
        <dgm:presLayoutVars>
          <dgm:bulletEnabled val="1"/>
        </dgm:presLayoutVars>
      </dgm:prSet>
      <dgm:spPr/>
    </dgm:pt>
  </dgm:ptLst>
  <dgm:cxnLst>
    <dgm:cxn modelId="{D0207207-FEB5-49AC-937D-EF46EB65FBA6}" type="presOf" srcId="{65CF2661-2822-4981-8327-257B521922DA}" destId="{4D76FF9F-573B-4445-B83F-404577CBA251}" srcOrd="0" destOrd="0" presId="urn:microsoft.com/office/officeart/2005/8/layout/list1"/>
    <dgm:cxn modelId="{FDF5712A-8311-4671-9F8E-B069A6FE2944}" type="presOf" srcId="{BBD269E2-C0B9-41F4-AEB2-574A4CCB3A18}" destId="{AA7927AF-4E9B-4F3E-9DD5-2C51053A6E3D}" srcOrd="1" destOrd="0" presId="urn:microsoft.com/office/officeart/2005/8/layout/list1"/>
    <dgm:cxn modelId="{A6F0EB6C-8170-477D-8DD8-31E8418809D5}" srcId="{7EA7D472-1AD4-42BC-8C57-3C7A8DCDB8D4}" destId="{7019ED75-C369-46A7-B9C2-9B00898AB065}" srcOrd="0" destOrd="0" parTransId="{CF7ADEF8-3D60-482B-808F-483F08279A56}" sibTransId="{D04013E9-6578-456B-BA76-6064F09AD310}"/>
    <dgm:cxn modelId="{9E8EFA4E-0902-4540-9F94-14CF47D2EB28}" srcId="{65CF2661-2822-4981-8327-257B521922DA}" destId="{F3FFFE4A-4646-4116-ACD2-187CAE11CE43}" srcOrd="1" destOrd="0" parTransId="{AEA3712A-FE4F-485D-B6D3-23B5FB37AED6}" sibTransId="{A57FD223-158A-41DD-856A-D0CC91D5DECD}"/>
    <dgm:cxn modelId="{13267888-9B95-44FB-8AA4-80458BB07496}" type="presOf" srcId="{7EA7D472-1AD4-42BC-8C57-3C7A8DCDB8D4}" destId="{C02834B7-4354-4E50-981B-5FF7892FDBA3}" srcOrd="1" destOrd="0" presId="urn:microsoft.com/office/officeart/2005/8/layout/list1"/>
    <dgm:cxn modelId="{73A81EA4-AD2B-4F25-986B-1CF8FCADED68}" srcId="{65CF2661-2822-4981-8327-257B521922DA}" destId="{7BCC2EBF-2A74-49F8-84D5-C80C5BC0DD20}" srcOrd="2" destOrd="0" parTransId="{007549BF-9B6E-4976-B672-54BDACC8DE19}" sibTransId="{AF975CFB-5AD8-48EB-B5A1-2C6D6909F243}"/>
    <dgm:cxn modelId="{3B2964A6-A6CE-4B5F-856A-0D294F9AAFF6}" type="presOf" srcId="{7BCC2EBF-2A74-49F8-84D5-C80C5BC0DD20}" destId="{35F40777-2AFE-4DAF-B65D-DC0999588BC7}" srcOrd="1" destOrd="0" presId="urn:microsoft.com/office/officeart/2005/8/layout/list1"/>
    <dgm:cxn modelId="{6A3402B7-2FBA-44A3-92CF-6F07FA50E349}" type="presOf" srcId="{7EA7D472-1AD4-42BC-8C57-3C7A8DCDB8D4}" destId="{E1AC3DB0-B415-4B97-B114-A73B2F0E6E9B}" srcOrd="0" destOrd="0" presId="urn:microsoft.com/office/officeart/2005/8/layout/list1"/>
    <dgm:cxn modelId="{D20FC7C6-74D1-4721-888F-CCAA190A2844}" srcId="{65CF2661-2822-4981-8327-257B521922DA}" destId="{7EA7D472-1AD4-42BC-8C57-3C7A8DCDB8D4}" srcOrd="0" destOrd="0" parTransId="{F682BA9D-F93F-42DC-A787-B1485F424C61}" sibTransId="{EC5320A9-CD57-4B0B-BCE9-CA6BEAD408C7}"/>
    <dgm:cxn modelId="{D34EF7C8-1A71-4C68-9020-72816207B36C}" type="presOf" srcId="{7019ED75-C369-46A7-B9C2-9B00898AB065}" destId="{F3B8DDC9-9785-4EAB-8582-9D6CFB422B24}" srcOrd="0" destOrd="0" presId="urn:microsoft.com/office/officeart/2005/8/layout/list1"/>
    <dgm:cxn modelId="{8B91F6D6-359C-40E3-8C0C-1DFC09FA1619}" type="presOf" srcId="{BBD269E2-C0B9-41F4-AEB2-574A4CCB3A18}" destId="{2A545CE6-6810-43C2-8CC7-106F3B2B8D34}" srcOrd="0" destOrd="0" presId="urn:microsoft.com/office/officeart/2005/8/layout/list1"/>
    <dgm:cxn modelId="{46B3B2E1-CC18-4CEF-84A9-9514B6FA964E}" type="presOf" srcId="{F3FFFE4A-4646-4116-ACD2-187CAE11CE43}" destId="{CBA29668-96E2-4D80-8CB6-7A8C9116001B}" srcOrd="0" destOrd="0" presId="urn:microsoft.com/office/officeart/2005/8/layout/list1"/>
    <dgm:cxn modelId="{91361BE4-9BC9-4E6C-99F9-DAEF80304481}" type="presOf" srcId="{F3FFFE4A-4646-4116-ACD2-187CAE11CE43}" destId="{E77D157A-9EB6-4AE8-8162-2B9A92F7B099}" srcOrd="1" destOrd="0" presId="urn:microsoft.com/office/officeart/2005/8/layout/list1"/>
    <dgm:cxn modelId="{0D8563F4-FFBF-4714-838C-DD511D283ADE}" srcId="{65CF2661-2822-4981-8327-257B521922DA}" destId="{BBD269E2-C0B9-41F4-AEB2-574A4CCB3A18}" srcOrd="3" destOrd="0" parTransId="{C15A74FF-82F4-4EC3-8324-99F399470D36}" sibTransId="{E728C9E0-F95E-462A-9EEF-A811DB8BFBBC}"/>
    <dgm:cxn modelId="{B76A4BFB-6CDC-4E9F-93E8-6E514967B807}" type="presOf" srcId="{7BCC2EBF-2A74-49F8-84D5-C80C5BC0DD20}" destId="{6FE02EC5-EB64-4720-8366-2CCD6C86CF52}" srcOrd="0" destOrd="0" presId="urn:microsoft.com/office/officeart/2005/8/layout/list1"/>
    <dgm:cxn modelId="{383D131F-E200-44AD-842B-777F78B83387}" type="presParOf" srcId="{4D76FF9F-573B-4445-B83F-404577CBA251}" destId="{E763ADC5-96E0-4946-920F-43A2093DC342}" srcOrd="0" destOrd="0" presId="urn:microsoft.com/office/officeart/2005/8/layout/list1"/>
    <dgm:cxn modelId="{00948B04-E80E-44C8-9B10-E5646B0DE96C}" type="presParOf" srcId="{E763ADC5-96E0-4946-920F-43A2093DC342}" destId="{E1AC3DB0-B415-4B97-B114-A73B2F0E6E9B}" srcOrd="0" destOrd="0" presId="urn:microsoft.com/office/officeart/2005/8/layout/list1"/>
    <dgm:cxn modelId="{699C2986-DE0F-4DFE-869D-C1EC6148DFD4}" type="presParOf" srcId="{E763ADC5-96E0-4946-920F-43A2093DC342}" destId="{C02834B7-4354-4E50-981B-5FF7892FDBA3}" srcOrd="1" destOrd="0" presId="urn:microsoft.com/office/officeart/2005/8/layout/list1"/>
    <dgm:cxn modelId="{EA291BEF-D803-49BB-B646-D9085CC47A31}" type="presParOf" srcId="{4D76FF9F-573B-4445-B83F-404577CBA251}" destId="{87BFF0F8-C883-4FC3-A4B0-CBF0F5DD8987}" srcOrd="1" destOrd="0" presId="urn:microsoft.com/office/officeart/2005/8/layout/list1"/>
    <dgm:cxn modelId="{C49BB636-148C-4857-A9F9-8C46BC6AF1AE}" type="presParOf" srcId="{4D76FF9F-573B-4445-B83F-404577CBA251}" destId="{F3B8DDC9-9785-4EAB-8582-9D6CFB422B24}" srcOrd="2" destOrd="0" presId="urn:microsoft.com/office/officeart/2005/8/layout/list1"/>
    <dgm:cxn modelId="{4F9717AC-5D2E-4EF1-B20D-8F1F84810ABB}" type="presParOf" srcId="{4D76FF9F-573B-4445-B83F-404577CBA251}" destId="{6350ED22-85C3-4AFD-97A5-BE2BE4520281}" srcOrd="3" destOrd="0" presId="urn:microsoft.com/office/officeart/2005/8/layout/list1"/>
    <dgm:cxn modelId="{28E4CE9F-4007-4A80-B8CB-FE349292DC7F}" type="presParOf" srcId="{4D76FF9F-573B-4445-B83F-404577CBA251}" destId="{AF3ED133-3CD4-4806-AD86-6ECF1684CDF2}" srcOrd="4" destOrd="0" presId="urn:microsoft.com/office/officeart/2005/8/layout/list1"/>
    <dgm:cxn modelId="{30EE64D6-2EF4-4BD3-BBC3-287E5E3F23E4}" type="presParOf" srcId="{AF3ED133-3CD4-4806-AD86-6ECF1684CDF2}" destId="{CBA29668-96E2-4D80-8CB6-7A8C9116001B}" srcOrd="0" destOrd="0" presId="urn:microsoft.com/office/officeart/2005/8/layout/list1"/>
    <dgm:cxn modelId="{2F9BB26A-34F8-4B0C-BBE7-1B9B0B289DFC}" type="presParOf" srcId="{AF3ED133-3CD4-4806-AD86-6ECF1684CDF2}" destId="{E77D157A-9EB6-4AE8-8162-2B9A92F7B099}" srcOrd="1" destOrd="0" presId="urn:microsoft.com/office/officeart/2005/8/layout/list1"/>
    <dgm:cxn modelId="{B9122D44-EE75-4430-A244-DBBEB67A6582}" type="presParOf" srcId="{4D76FF9F-573B-4445-B83F-404577CBA251}" destId="{A0FC1C80-D8C7-4DE0-A2E7-9EC9555FF6AF}" srcOrd="5" destOrd="0" presId="urn:microsoft.com/office/officeart/2005/8/layout/list1"/>
    <dgm:cxn modelId="{3496930E-6658-4383-8F21-36499A5CE4BB}" type="presParOf" srcId="{4D76FF9F-573B-4445-B83F-404577CBA251}" destId="{AB1A8F5D-2237-42D8-8C3F-9E87D08075F3}" srcOrd="6" destOrd="0" presId="urn:microsoft.com/office/officeart/2005/8/layout/list1"/>
    <dgm:cxn modelId="{16447387-F07E-4BC9-837A-75802D1A532D}" type="presParOf" srcId="{4D76FF9F-573B-4445-B83F-404577CBA251}" destId="{A1846389-3B72-48B3-B51B-9E72D86FE468}" srcOrd="7" destOrd="0" presId="urn:microsoft.com/office/officeart/2005/8/layout/list1"/>
    <dgm:cxn modelId="{CF550285-70B7-4378-AEE8-81B69BBC2D3B}" type="presParOf" srcId="{4D76FF9F-573B-4445-B83F-404577CBA251}" destId="{2C949FE9-37D4-415D-8877-64B88033AB0A}" srcOrd="8" destOrd="0" presId="urn:microsoft.com/office/officeart/2005/8/layout/list1"/>
    <dgm:cxn modelId="{C273DF7A-F3AC-41F6-93BB-B0E8867F2A73}" type="presParOf" srcId="{2C949FE9-37D4-415D-8877-64B88033AB0A}" destId="{6FE02EC5-EB64-4720-8366-2CCD6C86CF52}" srcOrd="0" destOrd="0" presId="urn:microsoft.com/office/officeart/2005/8/layout/list1"/>
    <dgm:cxn modelId="{AC668507-A959-42EF-A099-EB0301BDF2FA}" type="presParOf" srcId="{2C949FE9-37D4-415D-8877-64B88033AB0A}" destId="{35F40777-2AFE-4DAF-B65D-DC0999588BC7}" srcOrd="1" destOrd="0" presId="urn:microsoft.com/office/officeart/2005/8/layout/list1"/>
    <dgm:cxn modelId="{0D67C203-39C9-4532-B959-60892F3546FA}" type="presParOf" srcId="{4D76FF9F-573B-4445-B83F-404577CBA251}" destId="{DE118057-0A65-435F-A7CC-488565CA824B}" srcOrd="9" destOrd="0" presId="urn:microsoft.com/office/officeart/2005/8/layout/list1"/>
    <dgm:cxn modelId="{4F2D9CCB-6407-4A7C-A69E-EA58E7AD2AD7}" type="presParOf" srcId="{4D76FF9F-573B-4445-B83F-404577CBA251}" destId="{2B27C9AC-BC0A-46FA-A9B7-E44A25F90B09}" srcOrd="10" destOrd="0" presId="urn:microsoft.com/office/officeart/2005/8/layout/list1"/>
    <dgm:cxn modelId="{696C7A0A-425B-4BEC-9EC3-D97C78D93A1D}" type="presParOf" srcId="{4D76FF9F-573B-4445-B83F-404577CBA251}" destId="{618E6345-5EC0-4DAE-9D4C-756CAE38BF69}" srcOrd="11" destOrd="0" presId="urn:microsoft.com/office/officeart/2005/8/layout/list1"/>
    <dgm:cxn modelId="{CD905002-DE2B-4321-BF38-C1C0B94825F4}" type="presParOf" srcId="{4D76FF9F-573B-4445-B83F-404577CBA251}" destId="{3995DB48-3A8E-44F0-A1E7-7E5528E0F795}" srcOrd="12" destOrd="0" presId="urn:microsoft.com/office/officeart/2005/8/layout/list1"/>
    <dgm:cxn modelId="{2998FA8E-97D2-4963-B734-C7DD76D90FD1}" type="presParOf" srcId="{3995DB48-3A8E-44F0-A1E7-7E5528E0F795}" destId="{2A545CE6-6810-43C2-8CC7-106F3B2B8D34}" srcOrd="0" destOrd="0" presId="urn:microsoft.com/office/officeart/2005/8/layout/list1"/>
    <dgm:cxn modelId="{F780D608-A84E-421F-AED8-72D70F31E8AC}" type="presParOf" srcId="{3995DB48-3A8E-44F0-A1E7-7E5528E0F795}" destId="{AA7927AF-4E9B-4F3E-9DD5-2C51053A6E3D}" srcOrd="1" destOrd="0" presId="urn:microsoft.com/office/officeart/2005/8/layout/list1"/>
    <dgm:cxn modelId="{D6493AA9-BC2F-4DF0-84EB-D69C27975A84}" type="presParOf" srcId="{4D76FF9F-573B-4445-B83F-404577CBA251}" destId="{5C8BFE4E-466D-4EB1-9E10-C60DC7D1B694}" srcOrd="13" destOrd="0" presId="urn:microsoft.com/office/officeart/2005/8/layout/list1"/>
    <dgm:cxn modelId="{24FEF5C3-C56A-4BD5-AAA3-D4418A2701C6}" type="presParOf" srcId="{4D76FF9F-573B-4445-B83F-404577CBA251}" destId="{6DFA59C8-452D-4687-9A5F-3B91D367B918}"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CF2661-2822-4981-8327-257B521922DA}"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7EA7D472-1AD4-42BC-8C57-3C7A8DCDB8D4}">
      <dgm:prSet phldrT="[Text]" custT="1"/>
      <dgm:spPr/>
      <dgm:t>
        <a:bodyPr/>
        <a:lstStyle/>
        <a:p>
          <a:pPr algn="ctr"/>
          <a:endParaRPr lang="en-US" sz="2400" b="1" i="0" u="none" dirty="0"/>
        </a:p>
        <a:p>
          <a:pPr algn="ctr"/>
          <a:r>
            <a:rPr lang="en-US" sz="2400" b="1" i="0" u="none" dirty="0"/>
            <a:t>Regression formula y = bx+ a</a:t>
          </a:r>
        </a:p>
        <a:p>
          <a:pPr algn="ctr"/>
          <a:endParaRPr lang="en-US" sz="2400" dirty="0"/>
        </a:p>
      </dgm:t>
    </dgm:pt>
    <dgm:pt modelId="{F682BA9D-F93F-42DC-A787-B1485F424C61}" type="parTrans" cxnId="{D20FC7C6-74D1-4721-888F-CCAA190A2844}">
      <dgm:prSet/>
      <dgm:spPr/>
      <dgm:t>
        <a:bodyPr/>
        <a:lstStyle/>
        <a:p>
          <a:endParaRPr lang="en-US"/>
        </a:p>
      </dgm:t>
    </dgm:pt>
    <dgm:pt modelId="{EC5320A9-CD57-4B0B-BCE9-CA6BEAD408C7}" type="sibTrans" cxnId="{D20FC7C6-74D1-4721-888F-CCAA190A2844}">
      <dgm:prSet/>
      <dgm:spPr/>
      <dgm:t>
        <a:bodyPr/>
        <a:lstStyle/>
        <a:p>
          <a:endParaRPr lang="en-US"/>
        </a:p>
      </dgm:t>
    </dgm:pt>
    <dgm:pt modelId="{BBD269E2-C0B9-41F4-AEB2-574A4CCB3A18}">
      <dgm:prSet phldrT="[Text]"/>
      <dgm:spPr/>
      <dgm:t>
        <a:bodyPr/>
        <a:lstStyle/>
        <a:p>
          <a:pPr algn="ctr"/>
          <a:r>
            <a:rPr lang="en-US" b="1" i="0" u="none" dirty="0"/>
            <a:t>Correlation Coefficient</a:t>
          </a:r>
          <a:endParaRPr lang="en-US" dirty="0"/>
        </a:p>
      </dgm:t>
    </dgm:pt>
    <dgm:pt modelId="{C15A74FF-82F4-4EC3-8324-99F399470D36}" type="parTrans" cxnId="{0D8563F4-FFBF-4714-838C-DD511D283ADE}">
      <dgm:prSet/>
      <dgm:spPr/>
      <dgm:t>
        <a:bodyPr/>
        <a:lstStyle/>
        <a:p>
          <a:endParaRPr lang="en-US"/>
        </a:p>
      </dgm:t>
    </dgm:pt>
    <dgm:pt modelId="{E728C9E0-F95E-462A-9EEF-A811DB8BFBBC}" type="sibTrans" cxnId="{0D8563F4-FFBF-4714-838C-DD511D283ADE}">
      <dgm:prSet/>
      <dgm:spPr/>
      <dgm:t>
        <a:bodyPr/>
        <a:lstStyle/>
        <a:p>
          <a:endParaRPr lang="en-US"/>
        </a:p>
      </dgm:t>
    </dgm:pt>
    <dgm:pt modelId="{7019ED75-C369-46A7-B9C2-9B00898AB065}">
      <dgm:prSet custT="1"/>
      <dgm:spPr/>
      <dgm:t>
        <a:bodyPr/>
        <a:lstStyle/>
        <a:p>
          <a:pPr>
            <a:buFont typeface="Arial" panose="020B0604020202020204" pitchFamily="34" charset="0"/>
            <a:buNone/>
          </a:pPr>
          <a:endParaRPr lang="en-US" sz="2000" dirty="0"/>
        </a:p>
      </dgm:t>
    </dgm:pt>
    <dgm:pt modelId="{CF7ADEF8-3D60-482B-808F-483F08279A56}" type="parTrans" cxnId="{A6F0EB6C-8170-477D-8DD8-31E8418809D5}">
      <dgm:prSet/>
      <dgm:spPr/>
      <dgm:t>
        <a:bodyPr/>
        <a:lstStyle/>
        <a:p>
          <a:endParaRPr lang="en-US"/>
        </a:p>
      </dgm:t>
    </dgm:pt>
    <dgm:pt modelId="{D04013E9-6578-456B-BA76-6064F09AD310}" type="sibTrans" cxnId="{A6F0EB6C-8170-477D-8DD8-31E8418809D5}">
      <dgm:prSet/>
      <dgm:spPr/>
      <dgm:t>
        <a:bodyPr/>
        <a:lstStyle/>
        <a:p>
          <a:endParaRPr lang="en-US"/>
        </a:p>
      </dgm:t>
    </dgm:pt>
    <dgm:pt modelId="{7BCC2EBF-2A74-49F8-84D5-C80C5BC0DD20}">
      <dgm:prSet phldrT="[Text]"/>
      <dgm:spPr/>
      <dgm:t>
        <a:bodyPr/>
        <a:lstStyle/>
        <a:p>
          <a:pPr algn="ctr"/>
          <a:r>
            <a:rPr lang="en-US" b="1" i="0" u="none" dirty="0"/>
            <a:t>b (Slope of a regression line)</a:t>
          </a:r>
          <a:endParaRPr lang="en-US" dirty="0"/>
        </a:p>
      </dgm:t>
    </dgm:pt>
    <dgm:pt modelId="{AF975CFB-5AD8-48EB-B5A1-2C6D6909F243}" type="sibTrans" cxnId="{73A81EA4-AD2B-4F25-986B-1CF8FCADED68}">
      <dgm:prSet/>
      <dgm:spPr/>
      <dgm:t>
        <a:bodyPr/>
        <a:lstStyle/>
        <a:p>
          <a:endParaRPr lang="en-US"/>
        </a:p>
      </dgm:t>
    </dgm:pt>
    <dgm:pt modelId="{007549BF-9B6E-4976-B672-54BDACC8DE19}" type="parTrans" cxnId="{73A81EA4-AD2B-4F25-986B-1CF8FCADED68}">
      <dgm:prSet/>
      <dgm:spPr/>
      <dgm:t>
        <a:bodyPr/>
        <a:lstStyle/>
        <a:p>
          <a:endParaRPr lang="en-US"/>
        </a:p>
      </dgm:t>
    </dgm:pt>
    <dgm:pt modelId="{F3FFFE4A-4646-4116-ACD2-187CAE11CE43}">
      <dgm:prSet phldrT="[Text]" custT="1"/>
      <dgm:spPr/>
      <dgm:t>
        <a:bodyPr/>
        <a:lstStyle/>
        <a:p>
          <a:pPr algn="ctr"/>
          <a:r>
            <a:rPr lang="en-US" sz="2400" b="1" i="0" u="none" dirty="0"/>
            <a:t>Y - Intercept (a):</a:t>
          </a:r>
        </a:p>
      </dgm:t>
    </dgm:pt>
    <dgm:pt modelId="{A57FD223-158A-41DD-856A-D0CC91D5DECD}" type="sibTrans" cxnId="{9E8EFA4E-0902-4540-9F94-14CF47D2EB28}">
      <dgm:prSet/>
      <dgm:spPr/>
      <dgm:t>
        <a:bodyPr/>
        <a:lstStyle/>
        <a:p>
          <a:endParaRPr lang="en-US"/>
        </a:p>
      </dgm:t>
    </dgm:pt>
    <dgm:pt modelId="{AEA3712A-FE4F-485D-B6D3-23B5FB37AED6}" type="parTrans" cxnId="{9E8EFA4E-0902-4540-9F94-14CF47D2EB28}">
      <dgm:prSet/>
      <dgm:spPr/>
      <dgm:t>
        <a:bodyPr/>
        <a:lstStyle/>
        <a:p>
          <a:endParaRPr lang="en-US"/>
        </a:p>
      </dgm:t>
    </dgm:pt>
    <dgm:pt modelId="{4D76FF9F-573B-4445-B83F-404577CBA251}" type="pres">
      <dgm:prSet presAssocID="{65CF2661-2822-4981-8327-257B521922DA}" presName="linear" presStyleCnt="0">
        <dgm:presLayoutVars>
          <dgm:dir/>
          <dgm:animLvl val="lvl"/>
          <dgm:resizeHandles val="exact"/>
        </dgm:presLayoutVars>
      </dgm:prSet>
      <dgm:spPr/>
    </dgm:pt>
    <dgm:pt modelId="{E763ADC5-96E0-4946-920F-43A2093DC342}" type="pres">
      <dgm:prSet presAssocID="{7EA7D472-1AD4-42BC-8C57-3C7A8DCDB8D4}" presName="parentLin" presStyleCnt="0"/>
      <dgm:spPr/>
    </dgm:pt>
    <dgm:pt modelId="{E1AC3DB0-B415-4B97-B114-A73B2F0E6E9B}" type="pres">
      <dgm:prSet presAssocID="{7EA7D472-1AD4-42BC-8C57-3C7A8DCDB8D4}" presName="parentLeftMargin" presStyleLbl="node1" presStyleIdx="0" presStyleCnt="4"/>
      <dgm:spPr/>
    </dgm:pt>
    <dgm:pt modelId="{C02834B7-4354-4E50-981B-5FF7892FDBA3}" type="pres">
      <dgm:prSet presAssocID="{7EA7D472-1AD4-42BC-8C57-3C7A8DCDB8D4}" presName="parentText" presStyleLbl="node1" presStyleIdx="0" presStyleCnt="4" custScaleX="129771" custScaleY="62697">
        <dgm:presLayoutVars>
          <dgm:chMax val="0"/>
          <dgm:bulletEnabled val="1"/>
        </dgm:presLayoutVars>
      </dgm:prSet>
      <dgm:spPr/>
    </dgm:pt>
    <dgm:pt modelId="{87BFF0F8-C883-4FC3-A4B0-CBF0F5DD8987}" type="pres">
      <dgm:prSet presAssocID="{7EA7D472-1AD4-42BC-8C57-3C7A8DCDB8D4}" presName="negativeSpace" presStyleCnt="0"/>
      <dgm:spPr/>
    </dgm:pt>
    <dgm:pt modelId="{F3B8DDC9-9785-4EAB-8582-9D6CFB422B24}" type="pres">
      <dgm:prSet presAssocID="{7EA7D472-1AD4-42BC-8C57-3C7A8DCDB8D4}" presName="childText" presStyleLbl="conFgAcc1" presStyleIdx="0" presStyleCnt="4" custScaleY="130199" custLinFactNeighborY="14740">
        <dgm:presLayoutVars>
          <dgm:bulletEnabled val="1"/>
        </dgm:presLayoutVars>
      </dgm:prSet>
      <dgm:spPr/>
    </dgm:pt>
    <dgm:pt modelId="{6350ED22-85C3-4AFD-97A5-BE2BE4520281}" type="pres">
      <dgm:prSet presAssocID="{EC5320A9-CD57-4B0B-BCE9-CA6BEAD408C7}" presName="spaceBetweenRectangles" presStyleCnt="0"/>
      <dgm:spPr/>
    </dgm:pt>
    <dgm:pt modelId="{AF3ED133-3CD4-4806-AD86-6ECF1684CDF2}" type="pres">
      <dgm:prSet presAssocID="{F3FFFE4A-4646-4116-ACD2-187CAE11CE43}" presName="parentLin" presStyleCnt="0"/>
      <dgm:spPr/>
    </dgm:pt>
    <dgm:pt modelId="{CBA29668-96E2-4D80-8CB6-7A8C9116001B}" type="pres">
      <dgm:prSet presAssocID="{F3FFFE4A-4646-4116-ACD2-187CAE11CE43}" presName="parentLeftMargin" presStyleLbl="node1" presStyleIdx="0" presStyleCnt="4"/>
      <dgm:spPr/>
    </dgm:pt>
    <dgm:pt modelId="{E77D157A-9EB6-4AE8-8162-2B9A92F7B099}" type="pres">
      <dgm:prSet presAssocID="{F3FFFE4A-4646-4116-ACD2-187CAE11CE43}" presName="parentText" presStyleLbl="node1" presStyleIdx="1" presStyleCnt="4" custScaleX="130282" custScaleY="58908" custLinFactNeighborY="-1173">
        <dgm:presLayoutVars>
          <dgm:chMax val="0"/>
          <dgm:bulletEnabled val="1"/>
        </dgm:presLayoutVars>
      </dgm:prSet>
      <dgm:spPr/>
    </dgm:pt>
    <dgm:pt modelId="{A0FC1C80-D8C7-4DE0-A2E7-9EC9555FF6AF}" type="pres">
      <dgm:prSet presAssocID="{F3FFFE4A-4646-4116-ACD2-187CAE11CE43}" presName="negativeSpace" presStyleCnt="0"/>
      <dgm:spPr/>
    </dgm:pt>
    <dgm:pt modelId="{AB1A8F5D-2237-42D8-8C3F-9E87D08075F3}" type="pres">
      <dgm:prSet presAssocID="{F3FFFE4A-4646-4116-ACD2-187CAE11CE43}" presName="childText" presStyleLbl="conFgAcc1" presStyleIdx="1" presStyleCnt="4" custScaleY="128832" custLinFactNeighborY="-6138">
        <dgm:presLayoutVars>
          <dgm:bulletEnabled val="1"/>
        </dgm:presLayoutVars>
      </dgm:prSet>
      <dgm:spPr/>
    </dgm:pt>
    <dgm:pt modelId="{A1846389-3B72-48B3-B51B-9E72D86FE468}" type="pres">
      <dgm:prSet presAssocID="{A57FD223-158A-41DD-856A-D0CC91D5DECD}" presName="spaceBetweenRectangles" presStyleCnt="0"/>
      <dgm:spPr/>
    </dgm:pt>
    <dgm:pt modelId="{2C949FE9-37D4-415D-8877-64B88033AB0A}" type="pres">
      <dgm:prSet presAssocID="{7BCC2EBF-2A74-49F8-84D5-C80C5BC0DD20}" presName="parentLin" presStyleCnt="0"/>
      <dgm:spPr/>
    </dgm:pt>
    <dgm:pt modelId="{6FE02EC5-EB64-4720-8366-2CCD6C86CF52}" type="pres">
      <dgm:prSet presAssocID="{7BCC2EBF-2A74-49F8-84D5-C80C5BC0DD20}" presName="parentLeftMargin" presStyleLbl="node1" presStyleIdx="1" presStyleCnt="4"/>
      <dgm:spPr/>
    </dgm:pt>
    <dgm:pt modelId="{35F40777-2AFE-4DAF-B65D-DC0999588BC7}" type="pres">
      <dgm:prSet presAssocID="{7BCC2EBF-2A74-49F8-84D5-C80C5BC0DD20}" presName="parentText" presStyleLbl="node1" presStyleIdx="2" presStyleCnt="4" custScaleX="127863" custScaleY="64117">
        <dgm:presLayoutVars>
          <dgm:chMax val="0"/>
          <dgm:bulletEnabled val="1"/>
        </dgm:presLayoutVars>
      </dgm:prSet>
      <dgm:spPr/>
    </dgm:pt>
    <dgm:pt modelId="{DE118057-0A65-435F-A7CC-488565CA824B}" type="pres">
      <dgm:prSet presAssocID="{7BCC2EBF-2A74-49F8-84D5-C80C5BC0DD20}" presName="negativeSpace" presStyleCnt="0"/>
      <dgm:spPr/>
    </dgm:pt>
    <dgm:pt modelId="{2B27C9AC-BC0A-46FA-A9B7-E44A25F90B09}" type="pres">
      <dgm:prSet presAssocID="{7BCC2EBF-2A74-49F8-84D5-C80C5BC0DD20}" presName="childText" presStyleLbl="conFgAcc1" presStyleIdx="2" presStyleCnt="4" custScaleY="134564" custLinFactNeighborY="-6509">
        <dgm:presLayoutVars>
          <dgm:bulletEnabled val="1"/>
        </dgm:presLayoutVars>
      </dgm:prSet>
      <dgm:spPr/>
    </dgm:pt>
    <dgm:pt modelId="{618E6345-5EC0-4DAE-9D4C-756CAE38BF69}" type="pres">
      <dgm:prSet presAssocID="{AF975CFB-5AD8-48EB-B5A1-2C6D6909F243}" presName="spaceBetweenRectangles" presStyleCnt="0"/>
      <dgm:spPr/>
    </dgm:pt>
    <dgm:pt modelId="{3995DB48-3A8E-44F0-A1E7-7E5528E0F795}" type="pres">
      <dgm:prSet presAssocID="{BBD269E2-C0B9-41F4-AEB2-574A4CCB3A18}" presName="parentLin" presStyleCnt="0"/>
      <dgm:spPr/>
    </dgm:pt>
    <dgm:pt modelId="{2A545CE6-6810-43C2-8CC7-106F3B2B8D34}" type="pres">
      <dgm:prSet presAssocID="{BBD269E2-C0B9-41F4-AEB2-574A4CCB3A18}" presName="parentLeftMargin" presStyleLbl="node1" presStyleIdx="2" presStyleCnt="4"/>
      <dgm:spPr/>
    </dgm:pt>
    <dgm:pt modelId="{AA7927AF-4E9B-4F3E-9DD5-2C51053A6E3D}" type="pres">
      <dgm:prSet presAssocID="{BBD269E2-C0B9-41F4-AEB2-574A4CCB3A18}" presName="parentText" presStyleLbl="node1" presStyleIdx="3" presStyleCnt="4" custScaleX="128680" custScaleY="64893">
        <dgm:presLayoutVars>
          <dgm:chMax val="0"/>
          <dgm:bulletEnabled val="1"/>
        </dgm:presLayoutVars>
      </dgm:prSet>
      <dgm:spPr/>
    </dgm:pt>
    <dgm:pt modelId="{5C8BFE4E-466D-4EB1-9E10-C60DC7D1B694}" type="pres">
      <dgm:prSet presAssocID="{BBD269E2-C0B9-41F4-AEB2-574A4CCB3A18}" presName="negativeSpace" presStyleCnt="0"/>
      <dgm:spPr/>
    </dgm:pt>
    <dgm:pt modelId="{6DFA59C8-452D-4687-9A5F-3B91D367B918}" type="pres">
      <dgm:prSet presAssocID="{BBD269E2-C0B9-41F4-AEB2-574A4CCB3A18}" presName="childText" presStyleLbl="conFgAcc1" presStyleIdx="3" presStyleCnt="4" custScaleY="132947">
        <dgm:presLayoutVars>
          <dgm:bulletEnabled val="1"/>
        </dgm:presLayoutVars>
      </dgm:prSet>
      <dgm:spPr/>
    </dgm:pt>
  </dgm:ptLst>
  <dgm:cxnLst>
    <dgm:cxn modelId="{D0207207-FEB5-49AC-937D-EF46EB65FBA6}" type="presOf" srcId="{65CF2661-2822-4981-8327-257B521922DA}" destId="{4D76FF9F-573B-4445-B83F-404577CBA251}" srcOrd="0" destOrd="0" presId="urn:microsoft.com/office/officeart/2005/8/layout/list1"/>
    <dgm:cxn modelId="{FDF5712A-8311-4671-9F8E-B069A6FE2944}" type="presOf" srcId="{BBD269E2-C0B9-41F4-AEB2-574A4CCB3A18}" destId="{AA7927AF-4E9B-4F3E-9DD5-2C51053A6E3D}" srcOrd="1" destOrd="0" presId="urn:microsoft.com/office/officeart/2005/8/layout/list1"/>
    <dgm:cxn modelId="{A6F0EB6C-8170-477D-8DD8-31E8418809D5}" srcId="{7EA7D472-1AD4-42BC-8C57-3C7A8DCDB8D4}" destId="{7019ED75-C369-46A7-B9C2-9B00898AB065}" srcOrd="0" destOrd="0" parTransId="{CF7ADEF8-3D60-482B-808F-483F08279A56}" sibTransId="{D04013E9-6578-456B-BA76-6064F09AD310}"/>
    <dgm:cxn modelId="{9E8EFA4E-0902-4540-9F94-14CF47D2EB28}" srcId="{65CF2661-2822-4981-8327-257B521922DA}" destId="{F3FFFE4A-4646-4116-ACD2-187CAE11CE43}" srcOrd="1" destOrd="0" parTransId="{AEA3712A-FE4F-485D-B6D3-23B5FB37AED6}" sibTransId="{A57FD223-158A-41DD-856A-D0CC91D5DECD}"/>
    <dgm:cxn modelId="{13267888-9B95-44FB-8AA4-80458BB07496}" type="presOf" srcId="{7EA7D472-1AD4-42BC-8C57-3C7A8DCDB8D4}" destId="{C02834B7-4354-4E50-981B-5FF7892FDBA3}" srcOrd="1" destOrd="0" presId="urn:microsoft.com/office/officeart/2005/8/layout/list1"/>
    <dgm:cxn modelId="{73A81EA4-AD2B-4F25-986B-1CF8FCADED68}" srcId="{65CF2661-2822-4981-8327-257B521922DA}" destId="{7BCC2EBF-2A74-49F8-84D5-C80C5BC0DD20}" srcOrd="2" destOrd="0" parTransId="{007549BF-9B6E-4976-B672-54BDACC8DE19}" sibTransId="{AF975CFB-5AD8-48EB-B5A1-2C6D6909F243}"/>
    <dgm:cxn modelId="{3B2964A6-A6CE-4B5F-856A-0D294F9AAFF6}" type="presOf" srcId="{7BCC2EBF-2A74-49F8-84D5-C80C5BC0DD20}" destId="{35F40777-2AFE-4DAF-B65D-DC0999588BC7}" srcOrd="1" destOrd="0" presId="urn:microsoft.com/office/officeart/2005/8/layout/list1"/>
    <dgm:cxn modelId="{6A3402B7-2FBA-44A3-92CF-6F07FA50E349}" type="presOf" srcId="{7EA7D472-1AD4-42BC-8C57-3C7A8DCDB8D4}" destId="{E1AC3DB0-B415-4B97-B114-A73B2F0E6E9B}" srcOrd="0" destOrd="0" presId="urn:microsoft.com/office/officeart/2005/8/layout/list1"/>
    <dgm:cxn modelId="{D20FC7C6-74D1-4721-888F-CCAA190A2844}" srcId="{65CF2661-2822-4981-8327-257B521922DA}" destId="{7EA7D472-1AD4-42BC-8C57-3C7A8DCDB8D4}" srcOrd="0" destOrd="0" parTransId="{F682BA9D-F93F-42DC-A787-B1485F424C61}" sibTransId="{EC5320A9-CD57-4B0B-BCE9-CA6BEAD408C7}"/>
    <dgm:cxn modelId="{D34EF7C8-1A71-4C68-9020-72816207B36C}" type="presOf" srcId="{7019ED75-C369-46A7-B9C2-9B00898AB065}" destId="{F3B8DDC9-9785-4EAB-8582-9D6CFB422B24}" srcOrd="0" destOrd="0" presId="urn:microsoft.com/office/officeart/2005/8/layout/list1"/>
    <dgm:cxn modelId="{8B91F6D6-359C-40E3-8C0C-1DFC09FA1619}" type="presOf" srcId="{BBD269E2-C0B9-41F4-AEB2-574A4CCB3A18}" destId="{2A545CE6-6810-43C2-8CC7-106F3B2B8D34}" srcOrd="0" destOrd="0" presId="urn:microsoft.com/office/officeart/2005/8/layout/list1"/>
    <dgm:cxn modelId="{46B3B2E1-CC18-4CEF-84A9-9514B6FA964E}" type="presOf" srcId="{F3FFFE4A-4646-4116-ACD2-187CAE11CE43}" destId="{CBA29668-96E2-4D80-8CB6-7A8C9116001B}" srcOrd="0" destOrd="0" presId="urn:microsoft.com/office/officeart/2005/8/layout/list1"/>
    <dgm:cxn modelId="{91361BE4-9BC9-4E6C-99F9-DAEF80304481}" type="presOf" srcId="{F3FFFE4A-4646-4116-ACD2-187CAE11CE43}" destId="{E77D157A-9EB6-4AE8-8162-2B9A92F7B099}" srcOrd="1" destOrd="0" presId="urn:microsoft.com/office/officeart/2005/8/layout/list1"/>
    <dgm:cxn modelId="{0D8563F4-FFBF-4714-838C-DD511D283ADE}" srcId="{65CF2661-2822-4981-8327-257B521922DA}" destId="{BBD269E2-C0B9-41F4-AEB2-574A4CCB3A18}" srcOrd="3" destOrd="0" parTransId="{C15A74FF-82F4-4EC3-8324-99F399470D36}" sibTransId="{E728C9E0-F95E-462A-9EEF-A811DB8BFBBC}"/>
    <dgm:cxn modelId="{B76A4BFB-6CDC-4E9F-93E8-6E514967B807}" type="presOf" srcId="{7BCC2EBF-2A74-49F8-84D5-C80C5BC0DD20}" destId="{6FE02EC5-EB64-4720-8366-2CCD6C86CF52}" srcOrd="0" destOrd="0" presId="urn:microsoft.com/office/officeart/2005/8/layout/list1"/>
    <dgm:cxn modelId="{383D131F-E200-44AD-842B-777F78B83387}" type="presParOf" srcId="{4D76FF9F-573B-4445-B83F-404577CBA251}" destId="{E763ADC5-96E0-4946-920F-43A2093DC342}" srcOrd="0" destOrd="0" presId="urn:microsoft.com/office/officeart/2005/8/layout/list1"/>
    <dgm:cxn modelId="{00948B04-E80E-44C8-9B10-E5646B0DE96C}" type="presParOf" srcId="{E763ADC5-96E0-4946-920F-43A2093DC342}" destId="{E1AC3DB0-B415-4B97-B114-A73B2F0E6E9B}" srcOrd="0" destOrd="0" presId="urn:microsoft.com/office/officeart/2005/8/layout/list1"/>
    <dgm:cxn modelId="{699C2986-DE0F-4DFE-869D-C1EC6148DFD4}" type="presParOf" srcId="{E763ADC5-96E0-4946-920F-43A2093DC342}" destId="{C02834B7-4354-4E50-981B-5FF7892FDBA3}" srcOrd="1" destOrd="0" presId="urn:microsoft.com/office/officeart/2005/8/layout/list1"/>
    <dgm:cxn modelId="{EA291BEF-D803-49BB-B646-D9085CC47A31}" type="presParOf" srcId="{4D76FF9F-573B-4445-B83F-404577CBA251}" destId="{87BFF0F8-C883-4FC3-A4B0-CBF0F5DD8987}" srcOrd="1" destOrd="0" presId="urn:microsoft.com/office/officeart/2005/8/layout/list1"/>
    <dgm:cxn modelId="{C49BB636-148C-4857-A9F9-8C46BC6AF1AE}" type="presParOf" srcId="{4D76FF9F-573B-4445-B83F-404577CBA251}" destId="{F3B8DDC9-9785-4EAB-8582-9D6CFB422B24}" srcOrd="2" destOrd="0" presId="urn:microsoft.com/office/officeart/2005/8/layout/list1"/>
    <dgm:cxn modelId="{4F9717AC-5D2E-4EF1-B20D-8F1F84810ABB}" type="presParOf" srcId="{4D76FF9F-573B-4445-B83F-404577CBA251}" destId="{6350ED22-85C3-4AFD-97A5-BE2BE4520281}" srcOrd="3" destOrd="0" presId="urn:microsoft.com/office/officeart/2005/8/layout/list1"/>
    <dgm:cxn modelId="{28E4CE9F-4007-4A80-B8CB-FE349292DC7F}" type="presParOf" srcId="{4D76FF9F-573B-4445-B83F-404577CBA251}" destId="{AF3ED133-3CD4-4806-AD86-6ECF1684CDF2}" srcOrd="4" destOrd="0" presId="urn:microsoft.com/office/officeart/2005/8/layout/list1"/>
    <dgm:cxn modelId="{30EE64D6-2EF4-4BD3-BBC3-287E5E3F23E4}" type="presParOf" srcId="{AF3ED133-3CD4-4806-AD86-6ECF1684CDF2}" destId="{CBA29668-96E2-4D80-8CB6-7A8C9116001B}" srcOrd="0" destOrd="0" presId="urn:microsoft.com/office/officeart/2005/8/layout/list1"/>
    <dgm:cxn modelId="{2F9BB26A-34F8-4B0C-BBE7-1B9B0B289DFC}" type="presParOf" srcId="{AF3ED133-3CD4-4806-AD86-6ECF1684CDF2}" destId="{E77D157A-9EB6-4AE8-8162-2B9A92F7B099}" srcOrd="1" destOrd="0" presId="urn:microsoft.com/office/officeart/2005/8/layout/list1"/>
    <dgm:cxn modelId="{B9122D44-EE75-4430-A244-DBBEB67A6582}" type="presParOf" srcId="{4D76FF9F-573B-4445-B83F-404577CBA251}" destId="{A0FC1C80-D8C7-4DE0-A2E7-9EC9555FF6AF}" srcOrd="5" destOrd="0" presId="urn:microsoft.com/office/officeart/2005/8/layout/list1"/>
    <dgm:cxn modelId="{3496930E-6658-4383-8F21-36499A5CE4BB}" type="presParOf" srcId="{4D76FF9F-573B-4445-B83F-404577CBA251}" destId="{AB1A8F5D-2237-42D8-8C3F-9E87D08075F3}" srcOrd="6" destOrd="0" presId="urn:microsoft.com/office/officeart/2005/8/layout/list1"/>
    <dgm:cxn modelId="{16447387-F07E-4BC9-837A-75802D1A532D}" type="presParOf" srcId="{4D76FF9F-573B-4445-B83F-404577CBA251}" destId="{A1846389-3B72-48B3-B51B-9E72D86FE468}" srcOrd="7" destOrd="0" presId="urn:microsoft.com/office/officeart/2005/8/layout/list1"/>
    <dgm:cxn modelId="{CF550285-70B7-4378-AEE8-81B69BBC2D3B}" type="presParOf" srcId="{4D76FF9F-573B-4445-B83F-404577CBA251}" destId="{2C949FE9-37D4-415D-8877-64B88033AB0A}" srcOrd="8" destOrd="0" presId="urn:microsoft.com/office/officeart/2005/8/layout/list1"/>
    <dgm:cxn modelId="{C273DF7A-F3AC-41F6-93BB-B0E8867F2A73}" type="presParOf" srcId="{2C949FE9-37D4-415D-8877-64B88033AB0A}" destId="{6FE02EC5-EB64-4720-8366-2CCD6C86CF52}" srcOrd="0" destOrd="0" presId="urn:microsoft.com/office/officeart/2005/8/layout/list1"/>
    <dgm:cxn modelId="{AC668507-A959-42EF-A099-EB0301BDF2FA}" type="presParOf" srcId="{2C949FE9-37D4-415D-8877-64B88033AB0A}" destId="{35F40777-2AFE-4DAF-B65D-DC0999588BC7}" srcOrd="1" destOrd="0" presId="urn:microsoft.com/office/officeart/2005/8/layout/list1"/>
    <dgm:cxn modelId="{0D67C203-39C9-4532-B959-60892F3546FA}" type="presParOf" srcId="{4D76FF9F-573B-4445-B83F-404577CBA251}" destId="{DE118057-0A65-435F-A7CC-488565CA824B}" srcOrd="9" destOrd="0" presId="urn:microsoft.com/office/officeart/2005/8/layout/list1"/>
    <dgm:cxn modelId="{4F2D9CCB-6407-4A7C-A69E-EA58E7AD2AD7}" type="presParOf" srcId="{4D76FF9F-573B-4445-B83F-404577CBA251}" destId="{2B27C9AC-BC0A-46FA-A9B7-E44A25F90B09}" srcOrd="10" destOrd="0" presId="urn:microsoft.com/office/officeart/2005/8/layout/list1"/>
    <dgm:cxn modelId="{696C7A0A-425B-4BEC-9EC3-D97C78D93A1D}" type="presParOf" srcId="{4D76FF9F-573B-4445-B83F-404577CBA251}" destId="{618E6345-5EC0-4DAE-9D4C-756CAE38BF69}" srcOrd="11" destOrd="0" presId="urn:microsoft.com/office/officeart/2005/8/layout/list1"/>
    <dgm:cxn modelId="{CD905002-DE2B-4321-BF38-C1C0B94825F4}" type="presParOf" srcId="{4D76FF9F-573B-4445-B83F-404577CBA251}" destId="{3995DB48-3A8E-44F0-A1E7-7E5528E0F795}" srcOrd="12" destOrd="0" presId="urn:microsoft.com/office/officeart/2005/8/layout/list1"/>
    <dgm:cxn modelId="{2998FA8E-97D2-4963-B734-C7DD76D90FD1}" type="presParOf" srcId="{3995DB48-3A8E-44F0-A1E7-7E5528E0F795}" destId="{2A545CE6-6810-43C2-8CC7-106F3B2B8D34}" srcOrd="0" destOrd="0" presId="urn:microsoft.com/office/officeart/2005/8/layout/list1"/>
    <dgm:cxn modelId="{F780D608-A84E-421F-AED8-72D70F31E8AC}" type="presParOf" srcId="{3995DB48-3A8E-44F0-A1E7-7E5528E0F795}" destId="{AA7927AF-4E9B-4F3E-9DD5-2C51053A6E3D}" srcOrd="1" destOrd="0" presId="urn:microsoft.com/office/officeart/2005/8/layout/list1"/>
    <dgm:cxn modelId="{D6493AA9-BC2F-4DF0-84EB-D69C27975A84}" type="presParOf" srcId="{4D76FF9F-573B-4445-B83F-404577CBA251}" destId="{5C8BFE4E-466D-4EB1-9E10-C60DC7D1B694}" srcOrd="13" destOrd="0" presId="urn:microsoft.com/office/officeart/2005/8/layout/list1"/>
    <dgm:cxn modelId="{24FEF5C3-C56A-4BD5-AAA3-D4418A2701C6}" type="presParOf" srcId="{4D76FF9F-573B-4445-B83F-404577CBA251}" destId="{6DFA59C8-452D-4687-9A5F-3B91D367B918}"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5CF2661-2822-4981-8327-257B521922DA}"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7EA7D472-1AD4-42BC-8C57-3C7A8DCDB8D4}">
      <dgm:prSet phldrT="[Text]" custT="1"/>
      <dgm:spPr/>
      <dgm:t>
        <a:bodyPr/>
        <a:lstStyle/>
        <a:p>
          <a:pPr algn="ctr"/>
          <a:endParaRPr lang="en-US" sz="2400" b="1" i="0" u="none" dirty="0"/>
        </a:p>
        <a:p>
          <a:pPr algn="ctr"/>
          <a:r>
            <a:rPr lang="en-US" sz="2400" b="1" i="0" u="none" dirty="0"/>
            <a:t>Regression formula y = bx+ a</a:t>
          </a:r>
        </a:p>
        <a:p>
          <a:pPr algn="ctr"/>
          <a:endParaRPr lang="en-US" sz="2400" dirty="0"/>
        </a:p>
      </dgm:t>
    </dgm:pt>
    <dgm:pt modelId="{F682BA9D-F93F-42DC-A787-B1485F424C61}" type="parTrans" cxnId="{D20FC7C6-74D1-4721-888F-CCAA190A2844}">
      <dgm:prSet/>
      <dgm:spPr/>
      <dgm:t>
        <a:bodyPr/>
        <a:lstStyle/>
        <a:p>
          <a:endParaRPr lang="en-US"/>
        </a:p>
      </dgm:t>
    </dgm:pt>
    <dgm:pt modelId="{EC5320A9-CD57-4B0B-BCE9-CA6BEAD408C7}" type="sibTrans" cxnId="{D20FC7C6-74D1-4721-888F-CCAA190A2844}">
      <dgm:prSet/>
      <dgm:spPr/>
      <dgm:t>
        <a:bodyPr/>
        <a:lstStyle/>
        <a:p>
          <a:endParaRPr lang="en-US"/>
        </a:p>
      </dgm:t>
    </dgm:pt>
    <dgm:pt modelId="{BBD269E2-C0B9-41F4-AEB2-574A4CCB3A18}">
      <dgm:prSet phldrT="[Text]"/>
      <dgm:spPr/>
      <dgm:t>
        <a:bodyPr/>
        <a:lstStyle/>
        <a:p>
          <a:pPr algn="ctr"/>
          <a:r>
            <a:rPr lang="en-US" b="1" i="0" u="none" dirty="0"/>
            <a:t>Correlation Coefficient</a:t>
          </a:r>
          <a:endParaRPr lang="en-US" dirty="0"/>
        </a:p>
      </dgm:t>
    </dgm:pt>
    <dgm:pt modelId="{C15A74FF-82F4-4EC3-8324-99F399470D36}" type="parTrans" cxnId="{0D8563F4-FFBF-4714-838C-DD511D283ADE}">
      <dgm:prSet/>
      <dgm:spPr/>
      <dgm:t>
        <a:bodyPr/>
        <a:lstStyle/>
        <a:p>
          <a:endParaRPr lang="en-US"/>
        </a:p>
      </dgm:t>
    </dgm:pt>
    <dgm:pt modelId="{E728C9E0-F95E-462A-9EEF-A811DB8BFBBC}" type="sibTrans" cxnId="{0D8563F4-FFBF-4714-838C-DD511D283ADE}">
      <dgm:prSet/>
      <dgm:spPr/>
      <dgm:t>
        <a:bodyPr/>
        <a:lstStyle/>
        <a:p>
          <a:endParaRPr lang="en-US"/>
        </a:p>
      </dgm:t>
    </dgm:pt>
    <dgm:pt modelId="{7019ED75-C369-46A7-B9C2-9B00898AB065}">
      <dgm:prSet custT="1"/>
      <dgm:spPr/>
      <dgm:t>
        <a:bodyPr/>
        <a:lstStyle/>
        <a:p>
          <a:pPr>
            <a:buFont typeface="Arial" panose="020B0604020202020204" pitchFamily="34" charset="0"/>
            <a:buNone/>
          </a:pPr>
          <a:endParaRPr lang="en-US" sz="2000" dirty="0"/>
        </a:p>
      </dgm:t>
    </dgm:pt>
    <dgm:pt modelId="{CF7ADEF8-3D60-482B-808F-483F08279A56}" type="parTrans" cxnId="{A6F0EB6C-8170-477D-8DD8-31E8418809D5}">
      <dgm:prSet/>
      <dgm:spPr/>
      <dgm:t>
        <a:bodyPr/>
        <a:lstStyle/>
        <a:p>
          <a:endParaRPr lang="en-US"/>
        </a:p>
      </dgm:t>
    </dgm:pt>
    <dgm:pt modelId="{D04013E9-6578-456B-BA76-6064F09AD310}" type="sibTrans" cxnId="{A6F0EB6C-8170-477D-8DD8-31E8418809D5}">
      <dgm:prSet/>
      <dgm:spPr/>
      <dgm:t>
        <a:bodyPr/>
        <a:lstStyle/>
        <a:p>
          <a:endParaRPr lang="en-US"/>
        </a:p>
      </dgm:t>
    </dgm:pt>
    <dgm:pt modelId="{7BCC2EBF-2A74-49F8-84D5-C80C5BC0DD20}">
      <dgm:prSet phldrT="[Text]"/>
      <dgm:spPr/>
      <dgm:t>
        <a:bodyPr/>
        <a:lstStyle/>
        <a:p>
          <a:pPr algn="ctr"/>
          <a:r>
            <a:rPr lang="en-US" b="1" i="0" u="none" dirty="0"/>
            <a:t>b (Slope of a regression line)</a:t>
          </a:r>
          <a:endParaRPr lang="en-US" dirty="0"/>
        </a:p>
      </dgm:t>
    </dgm:pt>
    <dgm:pt modelId="{AF975CFB-5AD8-48EB-B5A1-2C6D6909F243}" type="sibTrans" cxnId="{73A81EA4-AD2B-4F25-986B-1CF8FCADED68}">
      <dgm:prSet/>
      <dgm:spPr/>
      <dgm:t>
        <a:bodyPr/>
        <a:lstStyle/>
        <a:p>
          <a:endParaRPr lang="en-US"/>
        </a:p>
      </dgm:t>
    </dgm:pt>
    <dgm:pt modelId="{007549BF-9B6E-4976-B672-54BDACC8DE19}" type="parTrans" cxnId="{73A81EA4-AD2B-4F25-986B-1CF8FCADED68}">
      <dgm:prSet/>
      <dgm:spPr/>
      <dgm:t>
        <a:bodyPr/>
        <a:lstStyle/>
        <a:p>
          <a:endParaRPr lang="en-US"/>
        </a:p>
      </dgm:t>
    </dgm:pt>
    <dgm:pt modelId="{F3FFFE4A-4646-4116-ACD2-187CAE11CE43}">
      <dgm:prSet phldrT="[Text]" custT="1"/>
      <dgm:spPr/>
      <dgm:t>
        <a:bodyPr/>
        <a:lstStyle/>
        <a:p>
          <a:pPr algn="ctr"/>
          <a:r>
            <a:rPr lang="en-US" sz="2400" b="1" i="0" u="none" dirty="0"/>
            <a:t>Y - Intercept (a):</a:t>
          </a:r>
        </a:p>
      </dgm:t>
    </dgm:pt>
    <dgm:pt modelId="{A57FD223-158A-41DD-856A-D0CC91D5DECD}" type="sibTrans" cxnId="{9E8EFA4E-0902-4540-9F94-14CF47D2EB28}">
      <dgm:prSet/>
      <dgm:spPr/>
      <dgm:t>
        <a:bodyPr/>
        <a:lstStyle/>
        <a:p>
          <a:endParaRPr lang="en-US"/>
        </a:p>
      </dgm:t>
    </dgm:pt>
    <dgm:pt modelId="{AEA3712A-FE4F-485D-B6D3-23B5FB37AED6}" type="parTrans" cxnId="{9E8EFA4E-0902-4540-9F94-14CF47D2EB28}">
      <dgm:prSet/>
      <dgm:spPr/>
      <dgm:t>
        <a:bodyPr/>
        <a:lstStyle/>
        <a:p>
          <a:endParaRPr lang="en-US"/>
        </a:p>
      </dgm:t>
    </dgm:pt>
    <dgm:pt modelId="{4D76FF9F-573B-4445-B83F-404577CBA251}" type="pres">
      <dgm:prSet presAssocID="{65CF2661-2822-4981-8327-257B521922DA}" presName="linear" presStyleCnt="0">
        <dgm:presLayoutVars>
          <dgm:dir/>
          <dgm:animLvl val="lvl"/>
          <dgm:resizeHandles val="exact"/>
        </dgm:presLayoutVars>
      </dgm:prSet>
      <dgm:spPr/>
    </dgm:pt>
    <dgm:pt modelId="{E763ADC5-96E0-4946-920F-43A2093DC342}" type="pres">
      <dgm:prSet presAssocID="{7EA7D472-1AD4-42BC-8C57-3C7A8DCDB8D4}" presName="parentLin" presStyleCnt="0"/>
      <dgm:spPr/>
    </dgm:pt>
    <dgm:pt modelId="{E1AC3DB0-B415-4B97-B114-A73B2F0E6E9B}" type="pres">
      <dgm:prSet presAssocID="{7EA7D472-1AD4-42BC-8C57-3C7A8DCDB8D4}" presName="parentLeftMargin" presStyleLbl="node1" presStyleIdx="0" presStyleCnt="4"/>
      <dgm:spPr/>
    </dgm:pt>
    <dgm:pt modelId="{C02834B7-4354-4E50-981B-5FF7892FDBA3}" type="pres">
      <dgm:prSet presAssocID="{7EA7D472-1AD4-42BC-8C57-3C7A8DCDB8D4}" presName="parentText" presStyleLbl="node1" presStyleIdx="0" presStyleCnt="4" custScaleX="129771" custScaleY="62697">
        <dgm:presLayoutVars>
          <dgm:chMax val="0"/>
          <dgm:bulletEnabled val="1"/>
        </dgm:presLayoutVars>
      </dgm:prSet>
      <dgm:spPr/>
    </dgm:pt>
    <dgm:pt modelId="{87BFF0F8-C883-4FC3-A4B0-CBF0F5DD8987}" type="pres">
      <dgm:prSet presAssocID="{7EA7D472-1AD4-42BC-8C57-3C7A8DCDB8D4}" presName="negativeSpace" presStyleCnt="0"/>
      <dgm:spPr/>
    </dgm:pt>
    <dgm:pt modelId="{F3B8DDC9-9785-4EAB-8582-9D6CFB422B24}" type="pres">
      <dgm:prSet presAssocID="{7EA7D472-1AD4-42BC-8C57-3C7A8DCDB8D4}" presName="childText" presStyleLbl="conFgAcc1" presStyleIdx="0" presStyleCnt="4" custScaleY="130199" custLinFactNeighborY="14740">
        <dgm:presLayoutVars>
          <dgm:bulletEnabled val="1"/>
        </dgm:presLayoutVars>
      </dgm:prSet>
      <dgm:spPr/>
    </dgm:pt>
    <dgm:pt modelId="{6350ED22-85C3-4AFD-97A5-BE2BE4520281}" type="pres">
      <dgm:prSet presAssocID="{EC5320A9-CD57-4B0B-BCE9-CA6BEAD408C7}" presName="spaceBetweenRectangles" presStyleCnt="0"/>
      <dgm:spPr/>
    </dgm:pt>
    <dgm:pt modelId="{AF3ED133-3CD4-4806-AD86-6ECF1684CDF2}" type="pres">
      <dgm:prSet presAssocID="{F3FFFE4A-4646-4116-ACD2-187CAE11CE43}" presName="parentLin" presStyleCnt="0"/>
      <dgm:spPr/>
    </dgm:pt>
    <dgm:pt modelId="{CBA29668-96E2-4D80-8CB6-7A8C9116001B}" type="pres">
      <dgm:prSet presAssocID="{F3FFFE4A-4646-4116-ACD2-187CAE11CE43}" presName="parentLeftMargin" presStyleLbl="node1" presStyleIdx="0" presStyleCnt="4"/>
      <dgm:spPr/>
    </dgm:pt>
    <dgm:pt modelId="{E77D157A-9EB6-4AE8-8162-2B9A92F7B099}" type="pres">
      <dgm:prSet presAssocID="{F3FFFE4A-4646-4116-ACD2-187CAE11CE43}" presName="parentText" presStyleLbl="node1" presStyleIdx="1" presStyleCnt="4" custScaleX="130282" custScaleY="58908" custLinFactNeighborY="-1173">
        <dgm:presLayoutVars>
          <dgm:chMax val="0"/>
          <dgm:bulletEnabled val="1"/>
        </dgm:presLayoutVars>
      </dgm:prSet>
      <dgm:spPr/>
    </dgm:pt>
    <dgm:pt modelId="{A0FC1C80-D8C7-4DE0-A2E7-9EC9555FF6AF}" type="pres">
      <dgm:prSet presAssocID="{F3FFFE4A-4646-4116-ACD2-187CAE11CE43}" presName="negativeSpace" presStyleCnt="0"/>
      <dgm:spPr/>
    </dgm:pt>
    <dgm:pt modelId="{AB1A8F5D-2237-42D8-8C3F-9E87D08075F3}" type="pres">
      <dgm:prSet presAssocID="{F3FFFE4A-4646-4116-ACD2-187CAE11CE43}" presName="childText" presStyleLbl="conFgAcc1" presStyleIdx="1" presStyleCnt="4" custScaleY="128832" custLinFactNeighborY="-6138">
        <dgm:presLayoutVars>
          <dgm:bulletEnabled val="1"/>
        </dgm:presLayoutVars>
      </dgm:prSet>
      <dgm:spPr/>
    </dgm:pt>
    <dgm:pt modelId="{A1846389-3B72-48B3-B51B-9E72D86FE468}" type="pres">
      <dgm:prSet presAssocID="{A57FD223-158A-41DD-856A-D0CC91D5DECD}" presName="spaceBetweenRectangles" presStyleCnt="0"/>
      <dgm:spPr/>
    </dgm:pt>
    <dgm:pt modelId="{2C949FE9-37D4-415D-8877-64B88033AB0A}" type="pres">
      <dgm:prSet presAssocID="{7BCC2EBF-2A74-49F8-84D5-C80C5BC0DD20}" presName="parentLin" presStyleCnt="0"/>
      <dgm:spPr/>
    </dgm:pt>
    <dgm:pt modelId="{6FE02EC5-EB64-4720-8366-2CCD6C86CF52}" type="pres">
      <dgm:prSet presAssocID="{7BCC2EBF-2A74-49F8-84D5-C80C5BC0DD20}" presName="parentLeftMargin" presStyleLbl="node1" presStyleIdx="1" presStyleCnt="4"/>
      <dgm:spPr/>
    </dgm:pt>
    <dgm:pt modelId="{35F40777-2AFE-4DAF-B65D-DC0999588BC7}" type="pres">
      <dgm:prSet presAssocID="{7BCC2EBF-2A74-49F8-84D5-C80C5BC0DD20}" presName="parentText" presStyleLbl="node1" presStyleIdx="2" presStyleCnt="4" custScaleX="127863" custScaleY="64117">
        <dgm:presLayoutVars>
          <dgm:chMax val="0"/>
          <dgm:bulletEnabled val="1"/>
        </dgm:presLayoutVars>
      </dgm:prSet>
      <dgm:spPr/>
    </dgm:pt>
    <dgm:pt modelId="{DE118057-0A65-435F-A7CC-488565CA824B}" type="pres">
      <dgm:prSet presAssocID="{7BCC2EBF-2A74-49F8-84D5-C80C5BC0DD20}" presName="negativeSpace" presStyleCnt="0"/>
      <dgm:spPr/>
    </dgm:pt>
    <dgm:pt modelId="{2B27C9AC-BC0A-46FA-A9B7-E44A25F90B09}" type="pres">
      <dgm:prSet presAssocID="{7BCC2EBF-2A74-49F8-84D5-C80C5BC0DD20}" presName="childText" presStyleLbl="conFgAcc1" presStyleIdx="2" presStyleCnt="4" custScaleY="134564" custLinFactNeighborY="-6509">
        <dgm:presLayoutVars>
          <dgm:bulletEnabled val="1"/>
        </dgm:presLayoutVars>
      </dgm:prSet>
      <dgm:spPr/>
    </dgm:pt>
    <dgm:pt modelId="{618E6345-5EC0-4DAE-9D4C-756CAE38BF69}" type="pres">
      <dgm:prSet presAssocID="{AF975CFB-5AD8-48EB-B5A1-2C6D6909F243}" presName="spaceBetweenRectangles" presStyleCnt="0"/>
      <dgm:spPr/>
    </dgm:pt>
    <dgm:pt modelId="{3995DB48-3A8E-44F0-A1E7-7E5528E0F795}" type="pres">
      <dgm:prSet presAssocID="{BBD269E2-C0B9-41F4-AEB2-574A4CCB3A18}" presName="parentLin" presStyleCnt="0"/>
      <dgm:spPr/>
    </dgm:pt>
    <dgm:pt modelId="{2A545CE6-6810-43C2-8CC7-106F3B2B8D34}" type="pres">
      <dgm:prSet presAssocID="{BBD269E2-C0B9-41F4-AEB2-574A4CCB3A18}" presName="parentLeftMargin" presStyleLbl="node1" presStyleIdx="2" presStyleCnt="4"/>
      <dgm:spPr/>
    </dgm:pt>
    <dgm:pt modelId="{AA7927AF-4E9B-4F3E-9DD5-2C51053A6E3D}" type="pres">
      <dgm:prSet presAssocID="{BBD269E2-C0B9-41F4-AEB2-574A4CCB3A18}" presName="parentText" presStyleLbl="node1" presStyleIdx="3" presStyleCnt="4" custScaleX="128680" custScaleY="64893">
        <dgm:presLayoutVars>
          <dgm:chMax val="0"/>
          <dgm:bulletEnabled val="1"/>
        </dgm:presLayoutVars>
      </dgm:prSet>
      <dgm:spPr/>
    </dgm:pt>
    <dgm:pt modelId="{5C8BFE4E-466D-4EB1-9E10-C60DC7D1B694}" type="pres">
      <dgm:prSet presAssocID="{BBD269E2-C0B9-41F4-AEB2-574A4CCB3A18}" presName="negativeSpace" presStyleCnt="0"/>
      <dgm:spPr/>
    </dgm:pt>
    <dgm:pt modelId="{6DFA59C8-452D-4687-9A5F-3B91D367B918}" type="pres">
      <dgm:prSet presAssocID="{BBD269E2-C0B9-41F4-AEB2-574A4CCB3A18}" presName="childText" presStyleLbl="conFgAcc1" presStyleIdx="3" presStyleCnt="4" custScaleY="132947">
        <dgm:presLayoutVars>
          <dgm:bulletEnabled val="1"/>
        </dgm:presLayoutVars>
      </dgm:prSet>
      <dgm:spPr/>
    </dgm:pt>
  </dgm:ptLst>
  <dgm:cxnLst>
    <dgm:cxn modelId="{D0207207-FEB5-49AC-937D-EF46EB65FBA6}" type="presOf" srcId="{65CF2661-2822-4981-8327-257B521922DA}" destId="{4D76FF9F-573B-4445-B83F-404577CBA251}" srcOrd="0" destOrd="0" presId="urn:microsoft.com/office/officeart/2005/8/layout/list1"/>
    <dgm:cxn modelId="{FDF5712A-8311-4671-9F8E-B069A6FE2944}" type="presOf" srcId="{BBD269E2-C0B9-41F4-AEB2-574A4CCB3A18}" destId="{AA7927AF-4E9B-4F3E-9DD5-2C51053A6E3D}" srcOrd="1" destOrd="0" presId="urn:microsoft.com/office/officeart/2005/8/layout/list1"/>
    <dgm:cxn modelId="{A6F0EB6C-8170-477D-8DD8-31E8418809D5}" srcId="{7EA7D472-1AD4-42BC-8C57-3C7A8DCDB8D4}" destId="{7019ED75-C369-46A7-B9C2-9B00898AB065}" srcOrd="0" destOrd="0" parTransId="{CF7ADEF8-3D60-482B-808F-483F08279A56}" sibTransId="{D04013E9-6578-456B-BA76-6064F09AD310}"/>
    <dgm:cxn modelId="{9E8EFA4E-0902-4540-9F94-14CF47D2EB28}" srcId="{65CF2661-2822-4981-8327-257B521922DA}" destId="{F3FFFE4A-4646-4116-ACD2-187CAE11CE43}" srcOrd="1" destOrd="0" parTransId="{AEA3712A-FE4F-485D-B6D3-23B5FB37AED6}" sibTransId="{A57FD223-158A-41DD-856A-D0CC91D5DECD}"/>
    <dgm:cxn modelId="{13267888-9B95-44FB-8AA4-80458BB07496}" type="presOf" srcId="{7EA7D472-1AD4-42BC-8C57-3C7A8DCDB8D4}" destId="{C02834B7-4354-4E50-981B-5FF7892FDBA3}" srcOrd="1" destOrd="0" presId="urn:microsoft.com/office/officeart/2005/8/layout/list1"/>
    <dgm:cxn modelId="{73A81EA4-AD2B-4F25-986B-1CF8FCADED68}" srcId="{65CF2661-2822-4981-8327-257B521922DA}" destId="{7BCC2EBF-2A74-49F8-84D5-C80C5BC0DD20}" srcOrd="2" destOrd="0" parTransId="{007549BF-9B6E-4976-B672-54BDACC8DE19}" sibTransId="{AF975CFB-5AD8-48EB-B5A1-2C6D6909F243}"/>
    <dgm:cxn modelId="{3B2964A6-A6CE-4B5F-856A-0D294F9AAFF6}" type="presOf" srcId="{7BCC2EBF-2A74-49F8-84D5-C80C5BC0DD20}" destId="{35F40777-2AFE-4DAF-B65D-DC0999588BC7}" srcOrd="1" destOrd="0" presId="urn:microsoft.com/office/officeart/2005/8/layout/list1"/>
    <dgm:cxn modelId="{6A3402B7-2FBA-44A3-92CF-6F07FA50E349}" type="presOf" srcId="{7EA7D472-1AD4-42BC-8C57-3C7A8DCDB8D4}" destId="{E1AC3DB0-B415-4B97-B114-A73B2F0E6E9B}" srcOrd="0" destOrd="0" presId="urn:microsoft.com/office/officeart/2005/8/layout/list1"/>
    <dgm:cxn modelId="{D20FC7C6-74D1-4721-888F-CCAA190A2844}" srcId="{65CF2661-2822-4981-8327-257B521922DA}" destId="{7EA7D472-1AD4-42BC-8C57-3C7A8DCDB8D4}" srcOrd="0" destOrd="0" parTransId="{F682BA9D-F93F-42DC-A787-B1485F424C61}" sibTransId="{EC5320A9-CD57-4B0B-BCE9-CA6BEAD408C7}"/>
    <dgm:cxn modelId="{D34EF7C8-1A71-4C68-9020-72816207B36C}" type="presOf" srcId="{7019ED75-C369-46A7-B9C2-9B00898AB065}" destId="{F3B8DDC9-9785-4EAB-8582-9D6CFB422B24}" srcOrd="0" destOrd="0" presId="urn:microsoft.com/office/officeart/2005/8/layout/list1"/>
    <dgm:cxn modelId="{8B91F6D6-359C-40E3-8C0C-1DFC09FA1619}" type="presOf" srcId="{BBD269E2-C0B9-41F4-AEB2-574A4CCB3A18}" destId="{2A545CE6-6810-43C2-8CC7-106F3B2B8D34}" srcOrd="0" destOrd="0" presId="urn:microsoft.com/office/officeart/2005/8/layout/list1"/>
    <dgm:cxn modelId="{46B3B2E1-CC18-4CEF-84A9-9514B6FA964E}" type="presOf" srcId="{F3FFFE4A-4646-4116-ACD2-187CAE11CE43}" destId="{CBA29668-96E2-4D80-8CB6-7A8C9116001B}" srcOrd="0" destOrd="0" presId="urn:microsoft.com/office/officeart/2005/8/layout/list1"/>
    <dgm:cxn modelId="{91361BE4-9BC9-4E6C-99F9-DAEF80304481}" type="presOf" srcId="{F3FFFE4A-4646-4116-ACD2-187CAE11CE43}" destId="{E77D157A-9EB6-4AE8-8162-2B9A92F7B099}" srcOrd="1" destOrd="0" presId="urn:microsoft.com/office/officeart/2005/8/layout/list1"/>
    <dgm:cxn modelId="{0D8563F4-FFBF-4714-838C-DD511D283ADE}" srcId="{65CF2661-2822-4981-8327-257B521922DA}" destId="{BBD269E2-C0B9-41F4-AEB2-574A4CCB3A18}" srcOrd="3" destOrd="0" parTransId="{C15A74FF-82F4-4EC3-8324-99F399470D36}" sibTransId="{E728C9E0-F95E-462A-9EEF-A811DB8BFBBC}"/>
    <dgm:cxn modelId="{B76A4BFB-6CDC-4E9F-93E8-6E514967B807}" type="presOf" srcId="{7BCC2EBF-2A74-49F8-84D5-C80C5BC0DD20}" destId="{6FE02EC5-EB64-4720-8366-2CCD6C86CF52}" srcOrd="0" destOrd="0" presId="urn:microsoft.com/office/officeart/2005/8/layout/list1"/>
    <dgm:cxn modelId="{383D131F-E200-44AD-842B-777F78B83387}" type="presParOf" srcId="{4D76FF9F-573B-4445-B83F-404577CBA251}" destId="{E763ADC5-96E0-4946-920F-43A2093DC342}" srcOrd="0" destOrd="0" presId="urn:microsoft.com/office/officeart/2005/8/layout/list1"/>
    <dgm:cxn modelId="{00948B04-E80E-44C8-9B10-E5646B0DE96C}" type="presParOf" srcId="{E763ADC5-96E0-4946-920F-43A2093DC342}" destId="{E1AC3DB0-B415-4B97-B114-A73B2F0E6E9B}" srcOrd="0" destOrd="0" presId="urn:microsoft.com/office/officeart/2005/8/layout/list1"/>
    <dgm:cxn modelId="{699C2986-DE0F-4DFE-869D-C1EC6148DFD4}" type="presParOf" srcId="{E763ADC5-96E0-4946-920F-43A2093DC342}" destId="{C02834B7-4354-4E50-981B-5FF7892FDBA3}" srcOrd="1" destOrd="0" presId="urn:microsoft.com/office/officeart/2005/8/layout/list1"/>
    <dgm:cxn modelId="{EA291BEF-D803-49BB-B646-D9085CC47A31}" type="presParOf" srcId="{4D76FF9F-573B-4445-B83F-404577CBA251}" destId="{87BFF0F8-C883-4FC3-A4B0-CBF0F5DD8987}" srcOrd="1" destOrd="0" presId="urn:microsoft.com/office/officeart/2005/8/layout/list1"/>
    <dgm:cxn modelId="{C49BB636-148C-4857-A9F9-8C46BC6AF1AE}" type="presParOf" srcId="{4D76FF9F-573B-4445-B83F-404577CBA251}" destId="{F3B8DDC9-9785-4EAB-8582-9D6CFB422B24}" srcOrd="2" destOrd="0" presId="urn:microsoft.com/office/officeart/2005/8/layout/list1"/>
    <dgm:cxn modelId="{4F9717AC-5D2E-4EF1-B20D-8F1F84810ABB}" type="presParOf" srcId="{4D76FF9F-573B-4445-B83F-404577CBA251}" destId="{6350ED22-85C3-4AFD-97A5-BE2BE4520281}" srcOrd="3" destOrd="0" presId="urn:microsoft.com/office/officeart/2005/8/layout/list1"/>
    <dgm:cxn modelId="{28E4CE9F-4007-4A80-B8CB-FE349292DC7F}" type="presParOf" srcId="{4D76FF9F-573B-4445-B83F-404577CBA251}" destId="{AF3ED133-3CD4-4806-AD86-6ECF1684CDF2}" srcOrd="4" destOrd="0" presId="urn:microsoft.com/office/officeart/2005/8/layout/list1"/>
    <dgm:cxn modelId="{30EE64D6-2EF4-4BD3-BBC3-287E5E3F23E4}" type="presParOf" srcId="{AF3ED133-3CD4-4806-AD86-6ECF1684CDF2}" destId="{CBA29668-96E2-4D80-8CB6-7A8C9116001B}" srcOrd="0" destOrd="0" presId="urn:microsoft.com/office/officeart/2005/8/layout/list1"/>
    <dgm:cxn modelId="{2F9BB26A-34F8-4B0C-BBE7-1B9B0B289DFC}" type="presParOf" srcId="{AF3ED133-3CD4-4806-AD86-6ECF1684CDF2}" destId="{E77D157A-9EB6-4AE8-8162-2B9A92F7B099}" srcOrd="1" destOrd="0" presId="urn:microsoft.com/office/officeart/2005/8/layout/list1"/>
    <dgm:cxn modelId="{B9122D44-EE75-4430-A244-DBBEB67A6582}" type="presParOf" srcId="{4D76FF9F-573B-4445-B83F-404577CBA251}" destId="{A0FC1C80-D8C7-4DE0-A2E7-9EC9555FF6AF}" srcOrd="5" destOrd="0" presId="urn:microsoft.com/office/officeart/2005/8/layout/list1"/>
    <dgm:cxn modelId="{3496930E-6658-4383-8F21-36499A5CE4BB}" type="presParOf" srcId="{4D76FF9F-573B-4445-B83F-404577CBA251}" destId="{AB1A8F5D-2237-42D8-8C3F-9E87D08075F3}" srcOrd="6" destOrd="0" presId="urn:microsoft.com/office/officeart/2005/8/layout/list1"/>
    <dgm:cxn modelId="{16447387-F07E-4BC9-837A-75802D1A532D}" type="presParOf" srcId="{4D76FF9F-573B-4445-B83F-404577CBA251}" destId="{A1846389-3B72-48B3-B51B-9E72D86FE468}" srcOrd="7" destOrd="0" presId="urn:microsoft.com/office/officeart/2005/8/layout/list1"/>
    <dgm:cxn modelId="{CF550285-70B7-4378-AEE8-81B69BBC2D3B}" type="presParOf" srcId="{4D76FF9F-573B-4445-B83F-404577CBA251}" destId="{2C949FE9-37D4-415D-8877-64B88033AB0A}" srcOrd="8" destOrd="0" presId="urn:microsoft.com/office/officeart/2005/8/layout/list1"/>
    <dgm:cxn modelId="{C273DF7A-F3AC-41F6-93BB-B0E8867F2A73}" type="presParOf" srcId="{2C949FE9-37D4-415D-8877-64B88033AB0A}" destId="{6FE02EC5-EB64-4720-8366-2CCD6C86CF52}" srcOrd="0" destOrd="0" presId="urn:microsoft.com/office/officeart/2005/8/layout/list1"/>
    <dgm:cxn modelId="{AC668507-A959-42EF-A099-EB0301BDF2FA}" type="presParOf" srcId="{2C949FE9-37D4-415D-8877-64B88033AB0A}" destId="{35F40777-2AFE-4DAF-B65D-DC0999588BC7}" srcOrd="1" destOrd="0" presId="urn:microsoft.com/office/officeart/2005/8/layout/list1"/>
    <dgm:cxn modelId="{0D67C203-39C9-4532-B959-60892F3546FA}" type="presParOf" srcId="{4D76FF9F-573B-4445-B83F-404577CBA251}" destId="{DE118057-0A65-435F-A7CC-488565CA824B}" srcOrd="9" destOrd="0" presId="urn:microsoft.com/office/officeart/2005/8/layout/list1"/>
    <dgm:cxn modelId="{4F2D9CCB-6407-4A7C-A69E-EA58E7AD2AD7}" type="presParOf" srcId="{4D76FF9F-573B-4445-B83F-404577CBA251}" destId="{2B27C9AC-BC0A-46FA-A9B7-E44A25F90B09}" srcOrd="10" destOrd="0" presId="urn:microsoft.com/office/officeart/2005/8/layout/list1"/>
    <dgm:cxn modelId="{696C7A0A-425B-4BEC-9EC3-D97C78D93A1D}" type="presParOf" srcId="{4D76FF9F-573B-4445-B83F-404577CBA251}" destId="{618E6345-5EC0-4DAE-9D4C-756CAE38BF69}" srcOrd="11" destOrd="0" presId="urn:microsoft.com/office/officeart/2005/8/layout/list1"/>
    <dgm:cxn modelId="{CD905002-DE2B-4321-BF38-C1C0B94825F4}" type="presParOf" srcId="{4D76FF9F-573B-4445-B83F-404577CBA251}" destId="{3995DB48-3A8E-44F0-A1E7-7E5528E0F795}" srcOrd="12" destOrd="0" presId="urn:microsoft.com/office/officeart/2005/8/layout/list1"/>
    <dgm:cxn modelId="{2998FA8E-97D2-4963-B734-C7DD76D90FD1}" type="presParOf" srcId="{3995DB48-3A8E-44F0-A1E7-7E5528E0F795}" destId="{2A545CE6-6810-43C2-8CC7-106F3B2B8D34}" srcOrd="0" destOrd="0" presId="urn:microsoft.com/office/officeart/2005/8/layout/list1"/>
    <dgm:cxn modelId="{F780D608-A84E-421F-AED8-72D70F31E8AC}" type="presParOf" srcId="{3995DB48-3A8E-44F0-A1E7-7E5528E0F795}" destId="{AA7927AF-4E9B-4F3E-9DD5-2C51053A6E3D}" srcOrd="1" destOrd="0" presId="urn:microsoft.com/office/officeart/2005/8/layout/list1"/>
    <dgm:cxn modelId="{D6493AA9-BC2F-4DF0-84EB-D69C27975A84}" type="presParOf" srcId="{4D76FF9F-573B-4445-B83F-404577CBA251}" destId="{5C8BFE4E-466D-4EB1-9E10-C60DC7D1B694}" srcOrd="13" destOrd="0" presId="urn:microsoft.com/office/officeart/2005/8/layout/list1"/>
    <dgm:cxn modelId="{24FEF5C3-C56A-4BD5-AAA3-D4418A2701C6}" type="presParOf" srcId="{4D76FF9F-573B-4445-B83F-404577CBA251}" destId="{6DFA59C8-452D-4687-9A5F-3B91D367B918}"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5CF2661-2822-4981-8327-257B521922DA}"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7EA7D472-1AD4-42BC-8C57-3C7A8DCDB8D4}">
      <dgm:prSet phldrT="[Text]" custT="1"/>
      <dgm:spPr/>
      <dgm:t>
        <a:bodyPr/>
        <a:lstStyle/>
        <a:p>
          <a:pPr algn="ctr"/>
          <a:endParaRPr lang="en-US" sz="2400" b="1" i="0" u="none" dirty="0"/>
        </a:p>
        <a:p>
          <a:pPr algn="ctr"/>
          <a:r>
            <a:rPr lang="en-US" sz="2400" b="1" i="0" u="none" dirty="0"/>
            <a:t>Regression formula y = bx+ a</a:t>
          </a:r>
        </a:p>
        <a:p>
          <a:pPr algn="ctr"/>
          <a:endParaRPr lang="en-US" sz="2400" dirty="0"/>
        </a:p>
      </dgm:t>
    </dgm:pt>
    <dgm:pt modelId="{F682BA9D-F93F-42DC-A787-B1485F424C61}" type="parTrans" cxnId="{D20FC7C6-74D1-4721-888F-CCAA190A2844}">
      <dgm:prSet/>
      <dgm:spPr/>
      <dgm:t>
        <a:bodyPr/>
        <a:lstStyle/>
        <a:p>
          <a:endParaRPr lang="en-US"/>
        </a:p>
      </dgm:t>
    </dgm:pt>
    <dgm:pt modelId="{EC5320A9-CD57-4B0B-BCE9-CA6BEAD408C7}" type="sibTrans" cxnId="{D20FC7C6-74D1-4721-888F-CCAA190A2844}">
      <dgm:prSet/>
      <dgm:spPr/>
      <dgm:t>
        <a:bodyPr/>
        <a:lstStyle/>
        <a:p>
          <a:endParaRPr lang="en-US"/>
        </a:p>
      </dgm:t>
    </dgm:pt>
    <dgm:pt modelId="{BBD269E2-C0B9-41F4-AEB2-574A4CCB3A18}">
      <dgm:prSet phldrT="[Text]"/>
      <dgm:spPr/>
      <dgm:t>
        <a:bodyPr/>
        <a:lstStyle/>
        <a:p>
          <a:pPr algn="ctr"/>
          <a:r>
            <a:rPr lang="en-US" b="1" i="0" u="none" dirty="0"/>
            <a:t>Correlation Coefficient</a:t>
          </a:r>
          <a:endParaRPr lang="en-US" dirty="0"/>
        </a:p>
      </dgm:t>
    </dgm:pt>
    <dgm:pt modelId="{C15A74FF-82F4-4EC3-8324-99F399470D36}" type="parTrans" cxnId="{0D8563F4-FFBF-4714-838C-DD511D283ADE}">
      <dgm:prSet/>
      <dgm:spPr/>
      <dgm:t>
        <a:bodyPr/>
        <a:lstStyle/>
        <a:p>
          <a:endParaRPr lang="en-US"/>
        </a:p>
      </dgm:t>
    </dgm:pt>
    <dgm:pt modelId="{E728C9E0-F95E-462A-9EEF-A811DB8BFBBC}" type="sibTrans" cxnId="{0D8563F4-FFBF-4714-838C-DD511D283ADE}">
      <dgm:prSet/>
      <dgm:spPr/>
      <dgm:t>
        <a:bodyPr/>
        <a:lstStyle/>
        <a:p>
          <a:endParaRPr lang="en-US"/>
        </a:p>
      </dgm:t>
    </dgm:pt>
    <dgm:pt modelId="{7019ED75-C369-46A7-B9C2-9B00898AB065}">
      <dgm:prSet custT="1"/>
      <dgm:spPr/>
      <dgm:t>
        <a:bodyPr/>
        <a:lstStyle/>
        <a:p>
          <a:pPr>
            <a:buFont typeface="Arial" panose="020B0604020202020204" pitchFamily="34" charset="0"/>
            <a:buNone/>
          </a:pPr>
          <a:endParaRPr lang="en-US" sz="2000" dirty="0"/>
        </a:p>
      </dgm:t>
    </dgm:pt>
    <dgm:pt modelId="{CF7ADEF8-3D60-482B-808F-483F08279A56}" type="parTrans" cxnId="{A6F0EB6C-8170-477D-8DD8-31E8418809D5}">
      <dgm:prSet/>
      <dgm:spPr/>
      <dgm:t>
        <a:bodyPr/>
        <a:lstStyle/>
        <a:p>
          <a:endParaRPr lang="en-US"/>
        </a:p>
      </dgm:t>
    </dgm:pt>
    <dgm:pt modelId="{D04013E9-6578-456B-BA76-6064F09AD310}" type="sibTrans" cxnId="{A6F0EB6C-8170-477D-8DD8-31E8418809D5}">
      <dgm:prSet/>
      <dgm:spPr/>
      <dgm:t>
        <a:bodyPr/>
        <a:lstStyle/>
        <a:p>
          <a:endParaRPr lang="en-US"/>
        </a:p>
      </dgm:t>
    </dgm:pt>
    <dgm:pt modelId="{7BCC2EBF-2A74-49F8-84D5-C80C5BC0DD20}">
      <dgm:prSet phldrT="[Text]"/>
      <dgm:spPr/>
      <dgm:t>
        <a:bodyPr/>
        <a:lstStyle/>
        <a:p>
          <a:pPr algn="ctr"/>
          <a:r>
            <a:rPr lang="en-US" b="1" i="0" u="none" dirty="0"/>
            <a:t>b (Slope of a regression line)</a:t>
          </a:r>
          <a:endParaRPr lang="en-US" dirty="0"/>
        </a:p>
      </dgm:t>
    </dgm:pt>
    <dgm:pt modelId="{AF975CFB-5AD8-48EB-B5A1-2C6D6909F243}" type="sibTrans" cxnId="{73A81EA4-AD2B-4F25-986B-1CF8FCADED68}">
      <dgm:prSet/>
      <dgm:spPr/>
      <dgm:t>
        <a:bodyPr/>
        <a:lstStyle/>
        <a:p>
          <a:endParaRPr lang="en-US"/>
        </a:p>
      </dgm:t>
    </dgm:pt>
    <dgm:pt modelId="{007549BF-9B6E-4976-B672-54BDACC8DE19}" type="parTrans" cxnId="{73A81EA4-AD2B-4F25-986B-1CF8FCADED68}">
      <dgm:prSet/>
      <dgm:spPr/>
      <dgm:t>
        <a:bodyPr/>
        <a:lstStyle/>
        <a:p>
          <a:endParaRPr lang="en-US"/>
        </a:p>
      </dgm:t>
    </dgm:pt>
    <dgm:pt modelId="{F3FFFE4A-4646-4116-ACD2-187CAE11CE43}">
      <dgm:prSet phldrT="[Text]" custT="1"/>
      <dgm:spPr/>
      <dgm:t>
        <a:bodyPr/>
        <a:lstStyle/>
        <a:p>
          <a:pPr algn="ctr"/>
          <a:r>
            <a:rPr lang="en-US" sz="2400" b="1" i="0" u="none" dirty="0"/>
            <a:t>Y - Intercept (a):</a:t>
          </a:r>
        </a:p>
      </dgm:t>
    </dgm:pt>
    <dgm:pt modelId="{A57FD223-158A-41DD-856A-D0CC91D5DECD}" type="sibTrans" cxnId="{9E8EFA4E-0902-4540-9F94-14CF47D2EB28}">
      <dgm:prSet/>
      <dgm:spPr/>
      <dgm:t>
        <a:bodyPr/>
        <a:lstStyle/>
        <a:p>
          <a:endParaRPr lang="en-US"/>
        </a:p>
      </dgm:t>
    </dgm:pt>
    <dgm:pt modelId="{AEA3712A-FE4F-485D-B6D3-23B5FB37AED6}" type="parTrans" cxnId="{9E8EFA4E-0902-4540-9F94-14CF47D2EB28}">
      <dgm:prSet/>
      <dgm:spPr/>
      <dgm:t>
        <a:bodyPr/>
        <a:lstStyle/>
        <a:p>
          <a:endParaRPr lang="en-US"/>
        </a:p>
      </dgm:t>
    </dgm:pt>
    <dgm:pt modelId="{4D76FF9F-573B-4445-B83F-404577CBA251}" type="pres">
      <dgm:prSet presAssocID="{65CF2661-2822-4981-8327-257B521922DA}" presName="linear" presStyleCnt="0">
        <dgm:presLayoutVars>
          <dgm:dir/>
          <dgm:animLvl val="lvl"/>
          <dgm:resizeHandles val="exact"/>
        </dgm:presLayoutVars>
      </dgm:prSet>
      <dgm:spPr/>
    </dgm:pt>
    <dgm:pt modelId="{E763ADC5-96E0-4946-920F-43A2093DC342}" type="pres">
      <dgm:prSet presAssocID="{7EA7D472-1AD4-42BC-8C57-3C7A8DCDB8D4}" presName="parentLin" presStyleCnt="0"/>
      <dgm:spPr/>
    </dgm:pt>
    <dgm:pt modelId="{E1AC3DB0-B415-4B97-B114-A73B2F0E6E9B}" type="pres">
      <dgm:prSet presAssocID="{7EA7D472-1AD4-42BC-8C57-3C7A8DCDB8D4}" presName="parentLeftMargin" presStyleLbl="node1" presStyleIdx="0" presStyleCnt="4"/>
      <dgm:spPr/>
    </dgm:pt>
    <dgm:pt modelId="{C02834B7-4354-4E50-981B-5FF7892FDBA3}" type="pres">
      <dgm:prSet presAssocID="{7EA7D472-1AD4-42BC-8C57-3C7A8DCDB8D4}" presName="parentText" presStyleLbl="node1" presStyleIdx="0" presStyleCnt="4" custScaleX="129771" custScaleY="62697">
        <dgm:presLayoutVars>
          <dgm:chMax val="0"/>
          <dgm:bulletEnabled val="1"/>
        </dgm:presLayoutVars>
      </dgm:prSet>
      <dgm:spPr/>
    </dgm:pt>
    <dgm:pt modelId="{87BFF0F8-C883-4FC3-A4B0-CBF0F5DD8987}" type="pres">
      <dgm:prSet presAssocID="{7EA7D472-1AD4-42BC-8C57-3C7A8DCDB8D4}" presName="negativeSpace" presStyleCnt="0"/>
      <dgm:spPr/>
    </dgm:pt>
    <dgm:pt modelId="{F3B8DDC9-9785-4EAB-8582-9D6CFB422B24}" type="pres">
      <dgm:prSet presAssocID="{7EA7D472-1AD4-42BC-8C57-3C7A8DCDB8D4}" presName="childText" presStyleLbl="conFgAcc1" presStyleIdx="0" presStyleCnt="4" custScaleY="130199" custLinFactNeighborY="14740">
        <dgm:presLayoutVars>
          <dgm:bulletEnabled val="1"/>
        </dgm:presLayoutVars>
      </dgm:prSet>
      <dgm:spPr/>
    </dgm:pt>
    <dgm:pt modelId="{6350ED22-85C3-4AFD-97A5-BE2BE4520281}" type="pres">
      <dgm:prSet presAssocID="{EC5320A9-CD57-4B0B-BCE9-CA6BEAD408C7}" presName="spaceBetweenRectangles" presStyleCnt="0"/>
      <dgm:spPr/>
    </dgm:pt>
    <dgm:pt modelId="{AF3ED133-3CD4-4806-AD86-6ECF1684CDF2}" type="pres">
      <dgm:prSet presAssocID="{F3FFFE4A-4646-4116-ACD2-187CAE11CE43}" presName="parentLin" presStyleCnt="0"/>
      <dgm:spPr/>
    </dgm:pt>
    <dgm:pt modelId="{CBA29668-96E2-4D80-8CB6-7A8C9116001B}" type="pres">
      <dgm:prSet presAssocID="{F3FFFE4A-4646-4116-ACD2-187CAE11CE43}" presName="parentLeftMargin" presStyleLbl="node1" presStyleIdx="0" presStyleCnt="4"/>
      <dgm:spPr/>
    </dgm:pt>
    <dgm:pt modelId="{E77D157A-9EB6-4AE8-8162-2B9A92F7B099}" type="pres">
      <dgm:prSet presAssocID="{F3FFFE4A-4646-4116-ACD2-187CAE11CE43}" presName="parentText" presStyleLbl="node1" presStyleIdx="1" presStyleCnt="4" custScaleX="130282" custScaleY="58908" custLinFactNeighborY="-1173">
        <dgm:presLayoutVars>
          <dgm:chMax val="0"/>
          <dgm:bulletEnabled val="1"/>
        </dgm:presLayoutVars>
      </dgm:prSet>
      <dgm:spPr/>
    </dgm:pt>
    <dgm:pt modelId="{A0FC1C80-D8C7-4DE0-A2E7-9EC9555FF6AF}" type="pres">
      <dgm:prSet presAssocID="{F3FFFE4A-4646-4116-ACD2-187CAE11CE43}" presName="negativeSpace" presStyleCnt="0"/>
      <dgm:spPr/>
    </dgm:pt>
    <dgm:pt modelId="{AB1A8F5D-2237-42D8-8C3F-9E87D08075F3}" type="pres">
      <dgm:prSet presAssocID="{F3FFFE4A-4646-4116-ACD2-187CAE11CE43}" presName="childText" presStyleLbl="conFgAcc1" presStyleIdx="1" presStyleCnt="4" custScaleY="128832" custLinFactNeighborY="-6138">
        <dgm:presLayoutVars>
          <dgm:bulletEnabled val="1"/>
        </dgm:presLayoutVars>
      </dgm:prSet>
      <dgm:spPr/>
    </dgm:pt>
    <dgm:pt modelId="{A1846389-3B72-48B3-B51B-9E72D86FE468}" type="pres">
      <dgm:prSet presAssocID="{A57FD223-158A-41DD-856A-D0CC91D5DECD}" presName="spaceBetweenRectangles" presStyleCnt="0"/>
      <dgm:spPr/>
    </dgm:pt>
    <dgm:pt modelId="{2C949FE9-37D4-415D-8877-64B88033AB0A}" type="pres">
      <dgm:prSet presAssocID="{7BCC2EBF-2A74-49F8-84D5-C80C5BC0DD20}" presName="parentLin" presStyleCnt="0"/>
      <dgm:spPr/>
    </dgm:pt>
    <dgm:pt modelId="{6FE02EC5-EB64-4720-8366-2CCD6C86CF52}" type="pres">
      <dgm:prSet presAssocID="{7BCC2EBF-2A74-49F8-84D5-C80C5BC0DD20}" presName="parentLeftMargin" presStyleLbl="node1" presStyleIdx="1" presStyleCnt="4"/>
      <dgm:spPr/>
    </dgm:pt>
    <dgm:pt modelId="{35F40777-2AFE-4DAF-B65D-DC0999588BC7}" type="pres">
      <dgm:prSet presAssocID="{7BCC2EBF-2A74-49F8-84D5-C80C5BC0DD20}" presName="parentText" presStyleLbl="node1" presStyleIdx="2" presStyleCnt="4" custScaleX="127863" custScaleY="64117">
        <dgm:presLayoutVars>
          <dgm:chMax val="0"/>
          <dgm:bulletEnabled val="1"/>
        </dgm:presLayoutVars>
      </dgm:prSet>
      <dgm:spPr/>
    </dgm:pt>
    <dgm:pt modelId="{DE118057-0A65-435F-A7CC-488565CA824B}" type="pres">
      <dgm:prSet presAssocID="{7BCC2EBF-2A74-49F8-84D5-C80C5BC0DD20}" presName="negativeSpace" presStyleCnt="0"/>
      <dgm:spPr/>
    </dgm:pt>
    <dgm:pt modelId="{2B27C9AC-BC0A-46FA-A9B7-E44A25F90B09}" type="pres">
      <dgm:prSet presAssocID="{7BCC2EBF-2A74-49F8-84D5-C80C5BC0DD20}" presName="childText" presStyleLbl="conFgAcc1" presStyleIdx="2" presStyleCnt="4" custScaleY="134564" custLinFactNeighborY="-6509">
        <dgm:presLayoutVars>
          <dgm:bulletEnabled val="1"/>
        </dgm:presLayoutVars>
      </dgm:prSet>
      <dgm:spPr/>
    </dgm:pt>
    <dgm:pt modelId="{618E6345-5EC0-4DAE-9D4C-756CAE38BF69}" type="pres">
      <dgm:prSet presAssocID="{AF975CFB-5AD8-48EB-B5A1-2C6D6909F243}" presName="spaceBetweenRectangles" presStyleCnt="0"/>
      <dgm:spPr/>
    </dgm:pt>
    <dgm:pt modelId="{3995DB48-3A8E-44F0-A1E7-7E5528E0F795}" type="pres">
      <dgm:prSet presAssocID="{BBD269E2-C0B9-41F4-AEB2-574A4CCB3A18}" presName="parentLin" presStyleCnt="0"/>
      <dgm:spPr/>
    </dgm:pt>
    <dgm:pt modelId="{2A545CE6-6810-43C2-8CC7-106F3B2B8D34}" type="pres">
      <dgm:prSet presAssocID="{BBD269E2-C0B9-41F4-AEB2-574A4CCB3A18}" presName="parentLeftMargin" presStyleLbl="node1" presStyleIdx="2" presStyleCnt="4"/>
      <dgm:spPr/>
    </dgm:pt>
    <dgm:pt modelId="{AA7927AF-4E9B-4F3E-9DD5-2C51053A6E3D}" type="pres">
      <dgm:prSet presAssocID="{BBD269E2-C0B9-41F4-AEB2-574A4CCB3A18}" presName="parentText" presStyleLbl="node1" presStyleIdx="3" presStyleCnt="4" custScaleX="128680" custScaleY="64893">
        <dgm:presLayoutVars>
          <dgm:chMax val="0"/>
          <dgm:bulletEnabled val="1"/>
        </dgm:presLayoutVars>
      </dgm:prSet>
      <dgm:spPr/>
    </dgm:pt>
    <dgm:pt modelId="{5C8BFE4E-466D-4EB1-9E10-C60DC7D1B694}" type="pres">
      <dgm:prSet presAssocID="{BBD269E2-C0B9-41F4-AEB2-574A4CCB3A18}" presName="negativeSpace" presStyleCnt="0"/>
      <dgm:spPr/>
    </dgm:pt>
    <dgm:pt modelId="{6DFA59C8-452D-4687-9A5F-3B91D367B918}" type="pres">
      <dgm:prSet presAssocID="{BBD269E2-C0B9-41F4-AEB2-574A4CCB3A18}" presName="childText" presStyleLbl="conFgAcc1" presStyleIdx="3" presStyleCnt="4" custScaleY="132947">
        <dgm:presLayoutVars>
          <dgm:bulletEnabled val="1"/>
        </dgm:presLayoutVars>
      </dgm:prSet>
      <dgm:spPr/>
    </dgm:pt>
  </dgm:ptLst>
  <dgm:cxnLst>
    <dgm:cxn modelId="{D0207207-FEB5-49AC-937D-EF46EB65FBA6}" type="presOf" srcId="{65CF2661-2822-4981-8327-257B521922DA}" destId="{4D76FF9F-573B-4445-B83F-404577CBA251}" srcOrd="0" destOrd="0" presId="urn:microsoft.com/office/officeart/2005/8/layout/list1"/>
    <dgm:cxn modelId="{FDF5712A-8311-4671-9F8E-B069A6FE2944}" type="presOf" srcId="{BBD269E2-C0B9-41F4-AEB2-574A4CCB3A18}" destId="{AA7927AF-4E9B-4F3E-9DD5-2C51053A6E3D}" srcOrd="1" destOrd="0" presId="urn:microsoft.com/office/officeart/2005/8/layout/list1"/>
    <dgm:cxn modelId="{A6F0EB6C-8170-477D-8DD8-31E8418809D5}" srcId="{7EA7D472-1AD4-42BC-8C57-3C7A8DCDB8D4}" destId="{7019ED75-C369-46A7-B9C2-9B00898AB065}" srcOrd="0" destOrd="0" parTransId="{CF7ADEF8-3D60-482B-808F-483F08279A56}" sibTransId="{D04013E9-6578-456B-BA76-6064F09AD310}"/>
    <dgm:cxn modelId="{9E8EFA4E-0902-4540-9F94-14CF47D2EB28}" srcId="{65CF2661-2822-4981-8327-257B521922DA}" destId="{F3FFFE4A-4646-4116-ACD2-187CAE11CE43}" srcOrd="1" destOrd="0" parTransId="{AEA3712A-FE4F-485D-B6D3-23B5FB37AED6}" sibTransId="{A57FD223-158A-41DD-856A-D0CC91D5DECD}"/>
    <dgm:cxn modelId="{13267888-9B95-44FB-8AA4-80458BB07496}" type="presOf" srcId="{7EA7D472-1AD4-42BC-8C57-3C7A8DCDB8D4}" destId="{C02834B7-4354-4E50-981B-5FF7892FDBA3}" srcOrd="1" destOrd="0" presId="urn:microsoft.com/office/officeart/2005/8/layout/list1"/>
    <dgm:cxn modelId="{73A81EA4-AD2B-4F25-986B-1CF8FCADED68}" srcId="{65CF2661-2822-4981-8327-257B521922DA}" destId="{7BCC2EBF-2A74-49F8-84D5-C80C5BC0DD20}" srcOrd="2" destOrd="0" parTransId="{007549BF-9B6E-4976-B672-54BDACC8DE19}" sibTransId="{AF975CFB-5AD8-48EB-B5A1-2C6D6909F243}"/>
    <dgm:cxn modelId="{3B2964A6-A6CE-4B5F-856A-0D294F9AAFF6}" type="presOf" srcId="{7BCC2EBF-2A74-49F8-84D5-C80C5BC0DD20}" destId="{35F40777-2AFE-4DAF-B65D-DC0999588BC7}" srcOrd="1" destOrd="0" presId="urn:microsoft.com/office/officeart/2005/8/layout/list1"/>
    <dgm:cxn modelId="{6A3402B7-2FBA-44A3-92CF-6F07FA50E349}" type="presOf" srcId="{7EA7D472-1AD4-42BC-8C57-3C7A8DCDB8D4}" destId="{E1AC3DB0-B415-4B97-B114-A73B2F0E6E9B}" srcOrd="0" destOrd="0" presId="urn:microsoft.com/office/officeart/2005/8/layout/list1"/>
    <dgm:cxn modelId="{D20FC7C6-74D1-4721-888F-CCAA190A2844}" srcId="{65CF2661-2822-4981-8327-257B521922DA}" destId="{7EA7D472-1AD4-42BC-8C57-3C7A8DCDB8D4}" srcOrd="0" destOrd="0" parTransId="{F682BA9D-F93F-42DC-A787-B1485F424C61}" sibTransId="{EC5320A9-CD57-4B0B-BCE9-CA6BEAD408C7}"/>
    <dgm:cxn modelId="{D34EF7C8-1A71-4C68-9020-72816207B36C}" type="presOf" srcId="{7019ED75-C369-46A7-B9C2-9B00898AB065}" destId="{F3B8DDC9-9785-4EAB-8582-9D6CFB422B24}" srcOrd="0" destOrd="0" presId="urn:microsoft.com/office/officeart/2005/8/layout/list1"/>
    <dgm:cxn modelId="{8B91F6D6-359C-40E3-8C0C-1DFC09FA1619}" type="presOf" srcId="{BBD269E2-C0B9-41F4-AEB2-574A4CCB3A18}" destId="{2A545CE6-6810-43C2-8CC7-106F3B2B8D34}" srcOrd="0" destOrd="0" presId="urn:microsoft.com/office/officeart/2005/8/layout/list1"/>
    <dgm:cxn modelId="{46B3B2E1-CC18-4CEF-84A9-9514B6FA964E}" type="presOf" srcId="{F3FFFE4A-4646-4116-ACD2-187CAE11CE43}" destId="{CBA29668-96E2-4D80-8CB6-7A8C9116001B}" srcOrd="0" destOrd="0" presId="urn:microsoft.com/office/officeart/2005/8/layout/list1"/>
    <dgm:cxn modelId="{91361BE4-9BC9-4E6C-99F9-DAEF80304481}" type="presOf" srcId="{F3FFFE4A-4646-4116-ACD2-187CAE11CE43}" destId="{E77D157A-9EB6-4AE8-8162-2B9A92F7B099}" srcOrd="1" destOrd="0" presId="urn:microsoft.com/office/officeart/2005/8/layout/list1"/>
    <dgm:cxn modelId="{0D8563F4-FFBF-4714-838C-DD511D283ADE}" srcId="{65CF2661-2822-4981-8327-257B521922DA}" destId="{BBD269E2-C0B9-41F4-AEB2-574A4CCB3A18}" srcOrd="3" destOrd="0" parTransId="{C15A74FF-82F4-4EC3-8324-99F399470D36}" sibTransId="{E728C9E0-F95E-462A-9EEF-A811DB8BFBBC}"/>
    <dgm:cxn modelId="{B76A4BFB-6CDC-4E9F-93E8-6E514967B807}" type="presOf" srcId="{7BCC2EBF-2A74-49F8-84D5-C80C5BC0DD20}" destId="{6FE02EC5-EB64-4720-8366-2CCD6C86CF52}" srcOrd="0" destOrd="0" presId="urn:microsoft.com/office/officeart/2005/8/layout/list1"/>
    <dgm:cxn modelId="{383D131F-E200-44AD-842B-777F78B83387}" type="presParOf" srcId="{4D76FF9F-573B-4445-B83F-404577CBA251}" destId="{E763ADC5-96E0-4946-920F-43A2093DC342}" srcOrd="0" destOrd="0" presId="urn:microsoft.com/office/officeart/2005/8/layout/list1"/>
    <dgm:cxn modelId="{00948B04-E80E-44C8-9B10-E5646B0DE96C}" type="presParOf" srcId="{E763ADC5-96E0-4946-920F-43A2093DC342}" destId="{E1AC3DB0-B415-4B97-B114-A73B2F0E6E9B}" srcOrd="0" destOrd="0" presId="urn:microsoft.com/office/officeart/2005/8/layout/list1"/>
    <dgm:cxn modelId="{699C2986-DE0F-4DFE-869D-C1EC6148DFD4}" type="presParOf" srcId="{E763ADC5-96E0-4946-920F-43A2093DC342}" destId="{C02834B7-4354-4E50-981B-5FF7892FDBA3}" srcOrd="1" destOrd="0" presId="urn:microsoft.com/office/officeart/2005/8/layout/list1"/>
    <dgm:cxn modelId="{EA291BEF-D803-49BB-B646-D9085CC47A31}" type="presParOf" srcId="{4D76FF9F-573B-4445-B83F-404577CBA251}" destId="{87BFF0F8-C883-4FC3-A4B0-CBF0F5DD8987}" srcOrd="1" destOrd="0" presId="urn:microsoft.com/office/officeart/2005/8/layout/list1"/>
    <dgm:cxn modelId="{C49BB636-148C-4857-A9F9-8C46BC6AF1AE}" type="presParOf" srcId="{4D76FF9F-573B-4445-B83F-404577CBA251}" destId="{F3B8DDC9-9785-4EAB-8582-9D6CFB422B24}" srcOrd="2" destOrd="0" presId="urn:microsoft.com/office/officeart/2005/8/layout/list1"/>
    <dgm:cxn modelId="{4F9717AC-5D2E-4EF1-B20D-8F1F84810ABB}" type="presParOf" srcId="{4D76FF9F-573B-4445-B83F-404577CBA251}" destId="{6350ED22-85C3-4AFD-97A5-BE2BE4520281}" srcOrd="3" destOrd="0" presId="urn:microsoft.com/office/officeart/2005/8/layout/list1"/>
    <dgm:cxn modelId="{28E4CE9F-4007-4A80-B8CB-FE349292DC7F}" type="presParOf" srcId="{4D76FF9F-573B-4445-B83F-404577CBA251}" destId="{AF3ED133-3CD4-4806-AD86-6ECF1684CDF2}" srcOrd="4" destOrd="0" presId="urn:microsoft.com/office/officeart/2005/8/layout/list1"/>
    <dgm:cxn modelId="{30EE64D6-2EF4-4BD3-BBC3-287E5E3F23E4}" type="presParOf" srcId="{AF3ED133-3CD4-4806-AD86-6ECF1684CDF2}" destId="{CBA29668-96E2-4D80-8CB6-7A8C9116001B}" srcOrd="0" destOrd="0" presId="urn:microsoft.com/office/officeart/2005/8/layout/list1"/>
    <dgm:cxn modelId="{2F9BB26A-34F8-4B0C-BBE7-1B9B0B289DFC}" type="presParOf" srcId="{AF3ED133-3CD4-4806-AD86-6ECF1684CDF2}" destId="{E77D157A-9EB6-4AE8-8162-2B9A92F7B099}" srcOrd="1" destOrd="0" presId="urn:microsoft.com/office/officeart/2005/8/layout/list1"/>
    <dgm:cxn modelId="{B9122D44-EE75-4430-A244-DBBEB67A6582}" type="presParOf" srcId="{4D76FF9F-573B-4445-B83F-404577CBA251}" destId="{A0FC1C80-D8C7-4DE0-A2E7-9EC9555FF6AF}" srcOrd="5" destOrd="0" presId="urn:microsoft.com/office/officeart/2005/8/layout/list1"/>
    <dgm:cxn modelId="{3496930E-6658-4383-8F21-36499A5CE4BB}" type="presParOf" srcId="{4D76FF9F-573B-4445-B83F-404577CBA251}" destId="{AB1A8F5D-2237-42D8-8C3F-9E87D08075F3}" srcOrd="6" destOrd="0" presId="urn:microsoft.com/office/officeart/2005/8/layout/list1"/>
    <dgm:cxn modelId="{16447387-F07E-4BC9-837A-75802D1A532D}" type="presParOf" srcId="{4D76FF9F-573B-4445-B83F-404577CBA251}" destId="{A1846389-3B72-48B3-B51B-9E72D86FE468}" srcOrd="7" destOrd="0" presId="urn:microsoft.com/office/officeart/2005/8/layout/list1"/>
    <dgm:cxn modelId="{CF550285-70B7-4378-AEE8-81B69BBC2D3B}" type="presParOf" srcId="{4D76FF9F-573B-4445-B83F-404577CBA251}" destId="{2C949FE9-37D4-415D-8877-64B88033AB0A}" srcOrd="8" destOrd="0" presId="urn:microsoft.com/office/officeart/2005/8/layout/list1"/>
    <dgm:cxn modelId="{C273DF7A-F3AC-41F6-93BB-B0E8867F2A73}" type="presParOf" srcId="{2C949FE9-37D4-415D-8877-64B88033AB0A}" destId="{6FE02EC5-EB64-4720-8366-2CCD6C86CF52}" srcOrd="0" destOrd="0" presId="urn:microsoft.com/office/officeart/2005/8/layout/list1"/>
    <dgm:cxn modelId="{AC668507-A959-42EF-A099-EB0301BDF2FA}" type="presParOf" srcId="{2C949FE9-37D4-415D-8877-64B88033AB0A}" destId="{35F40777-2AFE-4DAF-B65D-DC0999588BC7}" srcOrd="1" destOrd="0" presId="urn:microsoft.com/office/officeart/2005/8/layout/list1"/>
    <dgm:cxn modelId="{0D67C203-39C9-4532-B959-60892F3546FA}" type="presParOf" srcId="{4D76FF9F-573B-4445-B83F-404577CBA251}" destId="{DE118057-0A65-435F-A7CC-488565CA824B}" srcOrd="9" destOrd="0" presId="urn:microsoft.com/office/officeart/2005/8/layout/list1"/>
    <dgm:cxn modelId="{4F2D9CCB-6407-4A7C-A69E-EA58E7AD2AD7}" type="presParOf" srcId="{4D76FF9F-573B-4445-B83F-404577CBA251}" destId="{2B27C9AC-BC0A-46FA-A9B7-E44A25F90B09}" srcOrd="10" destOrd="0" presId="urn:microsoft.com/office/officeart/2005/8/layout/list1"/>
    <dgm:cxn modelId="{696C7A0A-425B-4BEC-9EC3-D97C78D93A1D}" type="presParOf" srcId="{4D76FF9F-573B-4445-B83F-404577CBA251}" destId="{618E6345-5EC0-4DAE-9D4C-756CAE38BF69}" srcOrd="11" destOrd="0" presId="urn:microsoft.com/office/officeart/2005/8/layout/list1"/>
    <dgm:cxn modelId="{CD905002-DE2B-4321-BF38-C1C0B94825F4}" type="presParOf" srcId="{4D76FF9F-573B-4445-B83F-404577CBA251}" destId="{3995DB48-3A8E-44F0-A1E7-7E5528E0F795}" srcOrd="12" destOrd="0" presId="urn:microsoft.com/office/officeart/2005/8/layout/list1"/>
    <dgm:cxn modelId="{2998FA8E-97D2-4963-B734-C7DD76D90FD1}" type="presParOf" srcId="{3995DB48-3A8E-44F0-A1E7-7E5528E0F795}" destId="{2A545CE6-6810-43C2-8CC7-106F3B2B8D34}" srcOrd="0" destOrd="0" presId="urn:microsoft.com/office/officeart/2005/8/layout/list1"/>
    <dgm:cxn modelId="{F780D608-A84E-421F-AED8-72D70F31E8AC}" type="presParOf" srcId="{3995DB48-3A8E-44F0-A1E7-7E5528E0F795}" destId="{AA7927AF-4E9B-4F3E-9DD5-2C51053A6E3D}" srcOrd="1" destOrd="0" presId="urn:microsoft.com/office/officeart/2005/8/layout/list1"/>
    <dgm:cxn modelId="{D6493AA9-BC2F-4DF0-84EB-D69C27975A84}" type="presParOf" srcId="{4D76FF9F-573B-4445-B83F-404577CBA251}" destId="{5C8BFE4E-466D-4EB1-9E10-C60DC7D1B694}" srcOrd="13" destOrd="0" presId="urn:microsoft.com/office/officeart/2005/8/layout/list1"/>
    <dgm:cxn modelId="{24FEF5C3-C56A-4BD5-AAA3-D4418A2701C6}" type="presParOf" srcId="{4D76FF9F-573B-4445-B83F-404577CBA251}" destId="{6DFA59C8-452D-4687-9A5F-3B91D367B918}"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B8DDC9-9785-4EAB-8582-9D6CFB422B24}">
      <dsp:nvSpPr>
        <dsp:cNvPr id="0" name=""/>
        <dsp:cNvSpPr/>
      </dsp:nvSpPr>
      <dsp:spPr>
        <a:xfrm>
          <a:off x="0" y="221609"/>
          <a:ext cx="5358961" cy="689013"/>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5915" tIns="437388" rIns="415915" bIns="142240" numCol="1" spcCol="1270" anchor="t" anchorCtr="0">
          <a:noAutofit/>
        </a:bodyPr>
        <a:lstStyle/>
        <a:p>
          <a:pPr marL="228600" lvl="1" indent="-228600" algn="l" defTabSz="889000">
            <a:lnSpc>
              <a:spcPct val="90000"/>
            </a:lnSpc>
            <a:spcBef>
              <a:spcPct val="0"/>
            </a:spcBef>
            <a:spcAft>
              <a:spcPct val="15000"/>
            </a:spcAft>
            <a:buFont typeface="Arial" panose="020B0604020202020204" pitchFamily="34" charset="0"/>
            <a:buNone/>
          </a:pPr>
          <a:endParaRPr lang="en-US" sz="2000" kern="1200" dirty="0"/>
        </a:p>
      </dsp:txBody>
      <dsp:txXfrm>
        <a:off x="0" y="221609"/>
        <a:ext cx="5358961" cy="689013"/>
      </dsp:txXfrm>
    </dsp:sp>
    <dsp:sp modelId="{C02834B7-4354-4E50-981B-5FF7892FDBA3}">
      <dsp:nvSpPr>
        <dsp:cNvPr id="0" name=""/>
        <dsp:cNvSpPr/>
      </dsp:nvSpPr>
      <dsp:spPr>
        <a:xfrm>
          <a:off x="267948" y="128692"/>
          <a:ext cx="4868064" cy="388671"/>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1789" tIns="0" rIns="141789" bIns="0" numCol="1" spcCol="1270" anchor="ctr" anchorCtr="0">
          <a:noAutofit/>
        </a:bodyPr>
        <a:lstStyle/>
        <a:p>
          <a:pPr marL="0" lvl="0" indent="0" algn="ctr" defTabSz="1066800">
            <a:lnSpc>
              <a:spcPct val="90000"/>
            </a:lnSpc>
            <a:spcBef>
              <a:spcPct val="0"/>
            </a:spcBef>
            <a:spcAft>
              <a:spcPct val="35000"/>
            </a:spcAft>
            <a:buNone/>
          </a:pPr>
          <a:endParaRPr lang="en-US" sz="2400" b="1" i="0" u="none" kern="1200" dirty="0"/>
        </a:p>
        <a:p>
          <a:pPr marL="0" lvl="0" indent="0" algn="ctr" defTabSz="1066800">
            <a:lnSpc>
              <a:spcPct val="90000"/>
            </a:lnSpc>
            <a:spcBef>
              <a:spcPct val="0"/>
            </a:spcBef>
            <a:spcAft>
              <a:spcPct val="35000"/>
            </a:spcAft>
            <a:buNone/>
          </a:pPr>
          <a:r>
            <a:rPr lang="en-US" sz="2400" b="1" i="0" u="none" kern="1200" dirty="0"/>
            <a:t>Regression formula y = bx+ a</a:t>
          </a:r>
        </a:p>
        <a:p>
          <a:pPr marL="0" lvl="0" indent="0" algn="ctr" defTabSz="1066800">
            <a:lnSpc>
              <a:spcPct val="90000"/>
            </a:lnSpc>
            <a:spcBef>
              <a:spcPct val="0"/>
            </a:spcBef>
            <a:spcAft>
              <a:spcPct val="35000"/>
            </a:spcAft>
            <a:buNone/>
          </a:pPr>
          <a:endParaRPr lang="en-US" sz="2400" kern="1200" dirty="0"/>
        </a:p>
      </dsp:txBody>
      <dsp:txXfrm>
        <a:off x="286921" y="147665"/>
        <a:ext cx="4830118" cy="350725"/>
      </dsp:txXfrm>
    </dsp:sp>
    <dsp:sp modelId="{AB1A8F5D-2237-42D8-8C3F-9E87D08075F3}">
      <dsp:nvSpPr>
        <dsp:cNvPr id="0" name=""/>
        <dsp:cNvSpPr/>
      </dsp:nvSpPr>
      <dsp:spPr>
        <a:xfrm>
          <a:off x="0" y="1058078"/>
          <a:ext cx="5358961" cy="681778"/>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7D157A-9EB6-4AE8-8162-2B9A92F7B099}">
      <dsp:nvSpPr>
        <dsp:cNvPr id="0" name=""/>
        <dsp:cNvSpPr/>
      </dsp:nvSpPr>
      <dsp:spPr>
        <a:xfrm>
          <a:off x="267948" y="1002545"/>
          <a:ext cx="4887233" cy="365182"/>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1789" tIns="0" rIns="141789" bIns="0" numCol="1" spcCol="1270" anchor="ctr" anchorCtr="0">
          <a:noAutofit/>
        </a:bodyPr>
        <a:lstStyle/>
        <a:p>
          <a:pPr marL="0" lvl="0" indent="0" algn="ctr" defTabSz="1066800">
            <a:lnSpc>
              <a:spcPct val="90000"/>
            </a:lnSpc>
            <a:spcBef>
              <a:spcPct val="0"/>
            </a:spcBef>
            <a:spcAft>
              <a:spcPct val="35000"/>
            </a:spcAft>
            <a:buNone/>
          </a:pPr>
          <a:r>
            <a:rPr lang="en-US" sz="2400" b="1" i="0" u="none" kern="1200" dirty="0"/>
            <a:t>Y - Intercept (a):</a:t>
          </a:r>
        </a:p>
      </dsp:txBody>
      <dsp:txXfrm>
        <a:off x="285775" y="1020372"/>
        <a:ext cx="4851579" cy="329528"/>
      </dsp:txXfrm>
    </dsp:sp>
    <dsp:sp modelId="{2B27C9AC-BC0A-46FA-A9B7-E44A25F90B09}">
      <dsp:nvSpPr>
        <dsp:cNvPr id="0" name=""/>
        <dsp:cNvSpPr/>
      </dsp:nvSpPr>
      <dsp:spPr>
        <a:xfrm>
          <a:off x="0" y="1940351"/>
          <a:ext cx="5358961" cy="712112"/>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F40777-2AFE-4DAF-B65D-DC0999588BC7}">
      <dsp:nvSpPr>
        <dsp:cNvPr id="0" name=""/>
        <dsp:cNvSpPr/>
      </dsp:nvSpPr>
      <dsp:spPr>
        <a:xfrm>
          <a:off x="267948" y="1860218"/>
          <a:ext cx="4796489" cy="39747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1789" tIns="0" rIns="141789" bIns="0" numCol="1" spcCol="1270" anchor="ctr" anchorCtr="0">
          <a:noAutofit/>
        </a:bodyPr>
        <a:lstStyle/>
        <a:p>
          <a:pPr marL="0" lvl="0" indent="0" algn="ctr" defTabSz="933450">
            <a:lnSpc>
              <a:spcPct val="90000"/>
            </a:lnSpc>
            <a:spcBef>
              <a:spcPct val="0"/>
            </a:spcBef>
            <a:spcAft>
              <a:spcPct val="35000"/>
            </a:spcAft>
            <a:buNone/>
          </a:pPr>
          <a:r>
            <a:rPr lang="en-US" sz="2100" b="1" i="0" u="none" kern="1200" dirty="0"/>
            <a:t>b (Slope of a regression line)</a:t>
          </a:r>
          <a:endParaRPr lang="en-US" sz="2100" kern="1200" dirty="0"/>
        </a:p>
      </dsp:txBody>
      <dsp:txXfrm>
        <a:off x="287351" y="1879621"/>
        <a:ext cx="4757683" cy="358668"/>
      </dsp:txXfrm>
    </dsp:sp>
    <dsp:sp modelId="{6DFA59C8-452D-4687-9A5F-3B91D367B918}">
      <dsp:nvSpPr>
        <dsp:cNvPr id="0" name=""/>
        <dsp:cNvSpPr/>
      </dsp:nvSpPr>
      <dsp:spPr>
        <a:xfrm>
          <a:off x="0" y="2865569"/>
          <a:ext cx="5358961" cy="703555"/>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A7927AF-4E9B-4F3E-9DD5-2C51053A6E3D}">
      <dsp:nvSpPr>
        <dsp:cNvPr id="0" name=""/>
        <dsp:cNvSpPr/>
      </dsp:nvSpPr>
      <dsp:spPr>
        <a:xfrm>
          <a:off x="267948" y="2773245"/>
          <a:ext cx="4827137" cy="40228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1789" tIns="0" rIns="141789" bIns="0" numCol="1" spcCol="1270" anchor="ctr" anchorCtr="0">
          <a:noAutofit/>
        </a:bodyPr>
        <a:lstStyle/>
        <a:p>
          <a:pPr marL="0" lvl="0" indent="0" algn="ctr" defTabSz="933450">
            <a:lnSpc>
              <a:spcPct val="90000"/>
            </a:lnSpc>
            <a:spcBef>
              <a:spcPct val="0"/>
            </a:spcBef>
            <a:spcAft>
              <a:spcPct val="35000"/>
            </a:spcAft>
            <a:buNone/>
          </a:pPr>
          <a:r>
            <a:rPr lang="en-US" sz="2100" b="1" i="0" u="none" kern="1200" dirty="0"/>
            <a:t>Correlation Coefficient</a:t>
          </a:r>
          <a:endParaRPr lang="en-US" sz="2100" kern="1200" dirty="0"/>
        </a:p>
      </dsp:txBody>
      <dsp:txXfrm>
        <a:off x="287586" y="2792883"/>
        <a:ext cx="4787861" cy="3630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B8DDC9-9785-4EAB-8582-9D6CFB422B24}">
      <dsp:nvSpPr>
        <dsp:cNvPr id="0" name=""/>
        <dsp:cNvSpPr/>
      </dsp:nvSpPr>
      <dsp:spPr>
        <a:xfrm>
          <a:off x="0" y="224119"/>
          <a:ext cx="5358961" cy="689013"/>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5915" tIns="437388" rIns="415915" bIns="142240" numCol="1" spcCol="1270" anchor="t" anchorCtr="0">
          <a:noAutofit/>
        </a:bodyPr>
        <a:lstStyle/>
        <a:p>
          <a:pPr marL="228600" lvl="1" indent="-228600" algn="l" defTabSz="889000">
            <a:lnSpc>
              <a:spcPct val="90000"/>
            </a:lnSpc>
            <a:spcBef>
              <a:spcPct val="0"/>
            </a:spcBef>
            <a:spcAft>
              <a:spcPct val="15000"/>
            </a:spcAft>
            <a:buFont typeface="Arial" panose="020B0604020202020204" pitchFamily="34" charset="0"/>
            <a:buNone/>
          </a:pPr>
          <a:endParaRPr lang="en-US" sz="2000" kern="1200" dirty="0"/>
        </a:p>
      </dsp:txBody>
      <dsp:txXfrm>
        <a:off x="0" y="224119"/>
        <a:ext cx="5358961" cy="689013"/>
      </dsp:txXfrm>
    </dsp:sp>
    <dsp:sp modelId="{C02834B7-4354-4E50-981B-5FF7892FDBA3}">
      <dsp:nvSpPr>
        <dsp:cNvPr id="0" name=""/>
        <dsp:cNvSpPr/>
      </dsp:nvSpPr>
      <dsp:spPr>
        <a:xfrm>
          <a:off x="267948" y="128692"/>
          <a:ext cx="4868064" cy="388671"/>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1789" tIns="0" rIns="141789" bIns="0" numCol="1" spcCol="1270" anchor="ctr" anchorCtr="0">
          <a:noAutofit/>
        </a:bodyPr>
        <a:lstStyle/>
        <a:p>
          <a:pPr marL="0" lvl="0" indent="0" algn="ctr" defTabSz="1066800">
            <a:lnSpc>
              <a:spcPct val="90000"/>
            </a:lnSpc>
            <a:spcBef>
              <a:spcPct val="0"/>
            </a:spcBef>
            <a:spcAft>
              <a:spcPct val="35000"/>
            </a:spcAft>
            <a:buNone/>
          </a:pPr>
          <a:endParaRPr lang="en-US" sz="2400" b="1" i="0" u="none" kern="1200" dirty="0"/>
        </a:p>
        <a:p>
          <a:pPr marL="0" lvl="0" indent="0" algn="ctr" defTabSz="1066800">
            <a:lnSpc>
              <a:spcPct val="90000"/>
            </a:lnSpc>
            <a:spcBef>
              <a:spcPct val="0"/>
            </a:spcBef>
            <a:spcAft>
              <a:spcPct val="35000"/>
            </a:spcAft>
            <a:buNone/>
          </a:pPr>
          <a:r>
            <a:rPr lang="en-US" sz="2400" b="1" i="0" u="none" kern="1200" dirty="0"/>
            <a:t>Regression formula y = bx+ a</a:t>
          </a:r>
        </a:p>
        <a:p>
          <a:pPr marL="0" lvl="0" indent="0" algn="ctr" defTabSz="1066800">
            <a:lnSpc>
              <a:spcPct val="90000"/>
            </a:lnSpc>
            <a:spcBef>
              <a:spcPct val="0"/>
            </a:spcBef>
            <a:spcAft>
              <a:spcPct val="35000"/>
            </a:spcAft>
            <a:buNone/>
          </a:pPr>
          <a:endParaRPr lang="en-US" sz="2400" kern="1200" dirty="0"/>
        </a:p>
      </dsp:txBody>
      <dsp:txXfrm>
        <a:off x="286921" y="147665"/>
        <a:ext cx="4830118" cy="350725"/>
      </dsp:txXfrm>
    </dsp:sp>
    <dsp:sp modelId="{AB1A8F5D-2237-42D8-8C3F-9E87D08075F3}">
      <dsp:nvSpPr>
        <dsp:cNvPr id="0" name=""/>
        <dsp:cNvSpPr/>
      </dsp:nvSpPr>
      <dsp:spPr>
        <a:xfrm>
          <a:off x="0" y="1058078"/>
          <a:ext cx="5358961" cy="681778"/>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7D157A-9EB6-4AE8-8162-2B9A92F7B099}">
      <dsp:nvSpPr>
        <dsp:cNvPr id="0" name=""/>
        <dsp:cNvSpPr/>
      </dsp:nvSpPr>
      <dsp:spPr>
        <a:xfrm>
          <a:off x="267948" y="1002545"/>
          <a:ext cx="4887233" cy="365182"/>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1789" tIns="0" rIns="141789" bIns="0" numCol="1" spcCol="1270" anchor="ctr" anchorCtr="0">
          <a:noAutofit/>
        </a:bodyPr>
        <a:lstStyle/>
        <a:p>
          <a:pPr marL="0" lvl="0" indent="0" algn="ctr" defTabSz="1066800">
            <a:lnSpc>
              <a:spcPct val="90000"/>
            </a:lnSpc>
            <a:spcBef>
              <a:spcPct val="0"/>
            </a:spcBef>
            <a:spcAft>
              <a:spcPct val="35000"/>
            </a:spcAft>
            <a:buNone/>
          </a:pPr>
          <a:r>
            <a:rPr lang="en-US" sz="2400" b="1" i="0" u="none" kern="1200" dirty="0"/>
            <a:t>Y - Intercept (a):</a:t>
          </a:r>
        </a:p>
      </dsp:txBody>
      <dsp:txXfrm>
        <a:off x="285775" y="1020372"/>
        <a:ext cx="4851579" cy="329528"/>
      </dsp:txXfrm>
    </dsp:sp>
    <dsp:sp modelId="{2B27C9AC-BC0A-46FA-A9B7-E44A25F90B09}">
      <dsp:nvSpPr>
        <dsp:cNvPr id="0" name=""/>
        <dsp:cNvSpPr/>
      </dsp:nvSpPr>
      <dsp:spPr>
        <a:xfrm>
          <a:off x="0" y="1940351"/>
          <a:ext cx="5358961" cy="712112"/>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F40777-2AFE-4DAF-B65D-DC0999588BC7}">
      <dsp:nvSpPr>
        <dsp:cNvPr id="0" name=""/>
        <dsp:cNvSpPr/>
      </dsp:nvSpPr>
      <dsp:spPr>
        <a:xfrm>
          <a:off x="267948" y="1860218"/>
          <a:ext cx="4796489" cy="39747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1789" tIns="0" rIns="141789" bIns="0" numCol="1" spcCol="1270" anchor="ctr" anchorCtr="0">
          <a:noAutofit/>
        </a:bodyPr>
        <a:lstStyle/>
        <a:p>
          <a:pPr marL="0" lvl="0" indent="0" algn="ctr" defTabSz="933450">
            <a:lnSpc>
              <a:spcPct val="90000"/>
            </a:lnSpc>
            <a:spcBef>
              <a:spcPct val="0"/>
            </a:spcBef>
            <a:spcAft>
              <a:spcPct val="35000"/>
            </a:spcAft>
            <a:buNone/>
          </a:pPr>
          <a:r>
            <a:rPr lang="en-US" sz="2100" b="1" i="0" u="none" kern="1200" dirty="0"/>
            <a:t>b (Slope of a regression line)</a:t>
          </a:r>
          <a:endParaRPr lang="en-US" sz="2100" kern="1200" dirty="0"/>
        </a:p>
      </dsp:txBody>
      <dsp:txXfrm>
        <a:off x="287351" y="1879621"/>
        <a:ext cx="4757683" cy="358668"/>
      </dsp:txXfrm>
    </dsp:sp>
    <dsp:sp modelId="{6DFA59C8-452D-4687-9A5F-3B91D367B918}">
      <dsp:nvSpPr>
        <dsp:cNvPr id="0" name=""/>
        <dsp:cNvSpPr/>
      </dsp:nvSpPr>
      <dsp:spPr>
        <a:xfrm>
          <a:off x="0" y="2865569"/>
          <a:ext cx="5358961" cy="703555"/>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A7927AF-4E9B-4F3E-9DD5-2C51053A6E3D}">
      <dsp:nvSpPr>
        <dsp:cNvPr id="0" name=""/>
        <dsp:cNvSpPr/>
      </dsp:nvSpPr>
      <dsp:spPr>
        <a:xfrm>
          <a:off x="267948" y="2773245"/>
          <a:ext cx="4827137" cy="40228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1789" tIns="0" rIns="141789" bIns="0" numCol="1" spcCol="1270" anchor="ctr" anchorCtr="0">
          <a:noAutofit/>
        </a:bodyPr>
        <a:lstStyle/>
        <a:p>
          <a:pPr marL="0" lvl="0" indent="0" algn="ctr" defTabSz="933450">
            <a:lnSpc>
              <a:spcPct val="90000"/>
            </a:lnSpc>
            <a:spcBef>
              <a:spcPct val="0"/>
            </a:spcBef>
            <a:spcAft>
              <a:spcPct val="35000"/>
            </a:spcAft>
            <a:buNone/>
          </a:pPr>
          <a:r>
            <a:rPr lang="en-US" sz="2100" b="1" i="0" u="none" kern="1200" dirty="0"/>
            <a:t>Correlation Coefficient</a:t>
          </a:r>
          <a:endParaRPr lang="en-US" sz="2100" kern="1200" dirty="0"/>
        </a:p>
      </dsp:txBody>
      <dsp:txXfrm>
        <a:off x="287586" y="2792883"/>
        <a:ext cx="4787861" cy="3630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B8DDC9-9785-4EAB-8582-9D6CFB422B24}">
      <dsp:nvSpPr>
        <dsp:cNvPr id="0" name=""/>
        <dsp:cNvSpPr/>
      </dsp:nvSpPr>
      <dsp:spPr>
        <a:xfrm>
          <a:off x="0" y="224119"/>
          <a:ext cx="5358961" cy="689013"/>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5915" tIns="437388" rIns="415915" bIns="142240" numCol="1" spcCol="1270" anchor="t" anchorCtr="0">
          <a:noAutofit/>
        </a:bodyPr>
        <a:lstStyle/>
        <a:p>
          <a:pPr marL="228600" lvl="1" indent="-228600" algn="l" defTabSz="889000">
            <a:lnSpc>
              <a:spcPct val="90000"/>
            </a:lnSpc>
            <a:spcBef>
              <a:spcPct val="0"/>
            </a:spcBef>
            <a:spcAft>
              <a:spcPct val="15000"/>
            </a:spcAft>
            <a:buFont typeface="Arial" panose="020B0604020202020204" pitchFamily="34" charset="0"/>
            <a:buNone/>
          </a:pPr>
          <a:endParaRPr lang="en-US" sz="2000" kern="1200" dirty="0"/>
        </a:p>
      </dsp:txBody>
      <dsp:txXfrm>
        <a:off x="0" y="224119"/>
        <a:ext cx="5358961" cy="689013"/>
      </dsp:txXfrm>
    </dsp:sp>
    <dsp:sp modelId="{C02834B7-4354-4E50-981B-5FF7892FDBA3}">
      <dsp:nvSpPr>
        <dsp:cNvPr id="0" name=""/>
        <dsp:cNvSpPr/>
      </dsp:nvSpPr>
      <dsp:spPr>
        <a:xfrm>
          <a:off x="267948" y="128692"/>
          <a:ext cx="4868064" cy="388671"/>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1789" tIns="0" rIns="141789" bIns="0" numCol="1" spcCol="1270" anchor="ctr" anchorCtr="0">
          <a:noAutofit/>
        </a:bodyPr>
        <a:lstStyle/>
        <a:p>
          <a:pPr marL="0" lvl="0" indent="0" algn="ctr" defTabSz="1066800">
            <a:lnSpc>
              <a:spcPct val="90000"/>
            </a:lnSpc>
            <a:spcBef>
              <a:spcPct val="0"/>
            </a:spcBef>
            <a:spcAft>
              <a:spcPct val="35000"/>
            </a:spcAft>
            <a:buNone/>
          </a:pPr>
          <a:endParaRPr lang="en-US" sz="2400" b="1" i="0" u="none" kern="1200" dirty="0"/>
        </a:p>
        <a:p>
          <a:pPr marL="0" lvl="0" indent="0" algn="ctr" defTabSz="1066800">
            <a:lnSpc>
              <a:spcPct val="90000"/>
            </a:lnSpc>
            <a:spcBef>
              <a:spcPct val="0"/>
            </a:spcBef>
            <a:spcAft>
              <a:spcPct val="35000"/>
            </a:spcAft>
            <a:buNone/>
          </a:pPr>
          <a:r>
            <a:rPr lang="en-US" sz="2400" b="1" i="0" u="none" kern="1200" dirty="0"/>
            <a:t>Regression formula y = bx+ a</a:t>
          </a:r>
        </a:p>
        <a:p>
          <a:pPr marL="0" lvl="0" indent="0" algn="ctr" defTabSz="1066800">
            <a:lnSpc>
              <a:spcPct val="90000"/>
            </a:lnSpc>
            <a:spcBef>
              <a:spcPct val="0"/>
            </a:spcBef>
            <a:spcAft>
              <a:spcPct val="35000"/>
            </a:spcAft>
            <a:buNone/>
          </a:pPr>
          <a:endParaRPr lang="en-US" sz="2400" kern="1200" dirty="0"/>
        </a:p>
      </dsp:txBody>
      <dsp:txXfrm>
        <a:off x="286921" y="147665"/>
        <a:ext cx="4830118" cy="350725"/>
      </dsp:txXfrm>
    </dsp:sp>
    <dsp:sp modelId="{AB1A8F5D-2237-42D8-8C3F-9E87D08075F3}">
      <dsp:nvSpPr>
        <dsp:cNvPr id="0" name=""/>
        <dsp:cNvSpPr/>
      </dsp:nvSpPr>
      <dsp:spPr>
        <a:xfrm>
          <a:off x="0" y="1058078"/>
          <a:ext cx="5358961" cy="681778"/>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7D157A-9EB6-4AE8-8162-2B9A92F7B099}">
      <dsp:nvSpPr>
        <dsp:cNvPr id="0" name=""/>
        <dsp:cNvSpPr/>
      </dsp:nvSpPr>
      <dsp:spPr>
        <a:xfrm>
          <a:off x="267948" y="1002545"/>
          <a:ext cx="4887233" cy="365182"/>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1789" tIns="0" rIns="141789" bIns="0" numCol="1" spcCol="1270" anchor="ctr" anchorCtr="0">
          <a:noAutofit/>
        </a:bodyPr>
        <a:lstStyle/>
        <a:p>
          <a:pPr marL="0" lvl="0" indent="0" algn="ctr" defTabSz="1066800">
            <a:lnSpc>
              <a:spcPct val="90000"/>
            </a:lnSpc>
            <a:spcBef>
              <a:spcPct val="0"/>
            </a:spcBef>
            <a:spcAft>
              <a:spcPct val="35000"/>
            </a:spcAft>
            <a:buNone/>
          </a:pPr>
          <a:r>
            <a:rPr lang="en-US" sz="2400" b="1" i="0" u="none" kern="1200" dirty="0"/>
            <a:t>Y - Intercept (a):</a:t>
          </a:r>
        </a:p>
      </dsp:txBody>
      <dsp:txXfrm>
        <a:off x="285775" y="1020372"/>
        <a:ext cx="4851579" cy="329528"/>
      </dsp:txXfrm>
    </dsp:sp>
    <dsp:sp modelId="{2B27C9AC-BC0A-46FA-A9B7-E44A25F90B09}">
      <dsp:nvSpPr>
        <dsp:cNvPr id="0" name=""/>
        <dsp:cNvSpPr/>
      </dsp:nvSpPr>
      <dsp:spPr>
        <a:xfrm>
          <a:off x="0" y="1940351"/>
          <a:ext cx="5358961" cy="712112"/>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F40777-2AFE-4DAF-B65D-DC0999588BC7}">
      <dsp:nvSpPr>
        <dsp:cNvPr id="0" name=""/>
        <dsp:cNvSpPr/>
      </dsp:nvSpPr>
      <dsp:spPr>
        <a:xfrm>
          <a:off x="267948" y="1860218"/>
          <a:ext cx="4796489" cy="39747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1789" tIns="0" rIns="141789" bIns="0" numCol="1" spcCol="1270" anchor="ctr" anchorCtr="0">
          <a:noAutofit/>
        </a:bodyPr>
        <a:lstStyle/>
        <a:p>
          <a:pPr marL="0" lvl="0" indent="0" algn="ctr" defTabSz="933450">
            <a:lnSpc>
              <a:spcPct val="90000"/>
            </a:lnSpc>
            <a:spcBef>
              <a:spcPct val="0"/>
            </a:spcBef>
            <a:spcAft>
              <a:spcPct val="35000"/>
            </a:spcAft>
            <a:buNone/>
          </a:pPr>
          <a:r>
            <a:rPr lang="en-US" sz="2100" b="1" i="0" u="none" kern="1200" dirty="0"/>
            <a:t>b (Slope of a regression line)</a:t>
          </a:r>
          <a:endParaRPr lang="en-US" sz="2100" kern="1200" dirty="0"/>
        </a:p>
      </dsp:txBody>
      <dsp:txXfrm>
        <a:off x="287351" y="1879621"/>
        <a:ext cx="4757683" cy="358668"/>
      </dsp:txXfrm>
    </dsp:sp>
    <dsp:sp modelId="{6DFA59C8-452D-4687-9A5F-3B91D367B918}">
      <dsp:nvSpPr>
        <dsp:cNvPr id="0" name=""/>
        <dsp:cNvSpPr/>
      </dsp:nvSpPr>
      <dsp:spPr>
        <a:xfrm>
          <a:off x="0" y="2865569"/>
          <a:ext cx="5358961" cy="703555"/>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A7927AF-4E9B-4F3E-9DD5-2C51053A6E3D}">
      <dsp:nvSpPr>
        <dsp:cNvPr id="0" name=""/>
        <dsp:cNvSpPr/>
      </dsp:nvSpPr>
      <dsp:spPr>
        <a:xfrm>
          <a:off x="267948" y="2773245"/>
          <a:ext cx="4827137" cy="40228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1789" tIns="0" rIns="141789" bIns="0" numCol="1" spcCol="1270" anchor="ctr" anchorCtr="0">
          <a:noAutofit/>
        </a:bodyPr>
        <a:lstStyle/>
        <a:p>
          <a:pPr marL="0" lvl="0" indent="0" algn="ctr" defTabSz="933450">
            <a:lnSpc>
              <a:spcPct val="90000"/>
            </a:lnSpc>
            <a:spcBef>
              <a:spcPct val="0"/>
            </a:spcBef>
            <a:spcAft>
              <a:spcPct val="35000"/>
            </a:spcAft>
            <a:buNone/>
          </a:pPr>
          <a:r>
            <a:rPr lang="en-US" sz="2100" b="1" i="0" u="none" kern="1200" dirty="0"/>
            <a:t>Correlation Coefficient</a:t>
          </a:r>
          <a:endParaRPr lang="en-US" sz="2100" kern="1200" dirty="0"/>
        </a:p>
      </dsp:txBody>
      <dsp:txXfrm>
        <a:off x="287586" y="2792883"/>
        <a:ext cx="4787861" cy="3630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B8DDC9-9785-4EAB-8582-9D6CFB422B24}">
      <dsp:nvSpPr>
        <dsp:cNvPr id="0" name=""/>
        <dsp:cNvSpPr/>
      </dsp:nvSpPr>
      <dsp:spPr>
        <a:xfrm>
          <a:off x="0" y="224119"/>
          <a:ext cx="5358961" cy="689013"/>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5915" tIns="437388" rIns="415915" bIns="142240" numCol="1" spcCol="1270" anchor="t" anchorCtr="0">
          <a:noAutofit/>
        </a:bodyPr>
        <a:lstStyle/>
        <a:p>
          <a:pPr marL="228600" lvl="1" indent="-228600" algn="l" defTabSz="889000">
            <a:lnSpc>
              <a:spcPct val="90000"/>
            </a:lnSpc>
            <a:spcBef>
              <a:spcPct val="0"/>
            </a:spcBef>
            <a:spcAft>
              <a:spcPct val="15000"/>
            </a:spcAft>
            <a:buFont typeface="Arial" panose="020B0604020202020204" pitchFamily="34" charset="0"/>
            <a:buNone/>
          </a:pPr>
          <a:endParaRPr lang="en-US" sz="2000" kern="1200" dirty="0"/>
        </a:p>
      </dsp:txBody>
      <dsp:txXfrm>
        <a:off x="0" y="224119"/>
        <a:ext cx="5358961" cy="689013"/>
      </dsp:txXfrm>
    </dsp:sp>
    <dsp:sp modelId="{C02834B7-4354-4E50-981B-5FF7892FDBA3}">
      <dsp:nvSpPr>
        <dsp:cNvPr id="0" name=""/>
        <dsp:cNvSpPr/>
      </dsp:nvSpPr>
      <dsp:spPr>
        <a:xfrm>
          <a:off x="267948" y="128692"/>
          <a:ext cx="4868064" cy="388671"/>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1789" tIns="0" rIns="141789" bIns="0" numCol="1" spcCol="1270" anchor="ctr" anchorCtr="0">
          <a:noAutofit/>
        </a:bodyPr>
        <a:lstStyle/>
        <a:p>
          <a:pPr marL="0" lvl="0" indent="0" algn="ctr" defTabSz="1066800">
            <a:lnSpc>
              <a:spcPct val="90000"/>
            </a:lnSpc>
            <a:spcBef>
              <a:spcPct val="0"/>
            </a:spcBef>
            <a:spcAft>
              <a:spcPct val="35000"/>
            </a:spcAft>
            <a:buNone/>
          </a:pPr>
          <a:endParaRPr lang="en-US" sz="2400" b="1" i="0" u="none" kern="1200" dirty="0"/>
        </a:p>
        <a:p>
          <a:pPr marL="0" lvl="0" indent="0" algn="ctr" defTabSz="1066800">
            <a:lnSpc>
              <a:spcPct val="90000"/>
            </a:lnSpc>
            <a:spcBef>
              <a:spcPct val="0"/>
            </a:spcBef>
            <a:spcAft>
              <a:spcPct val="35000"/>
            </a:spcAft>
            <a:buNone/>
          </a:pPr>
          <a:r>
            <a:rPr lang="en-US" sz="2400" b="1" i="0" u="none" kern="1200" dirty="0"/>
            <a:t>Regression formula y = bx+ a</a:t>
          </a:r>
        </a:p>
        <a:p>
          <a:pPr marL="0" lvl="0" indent="0" algn="ctr" defTabSz="1066800">
            <a:lnSpc>
              <a:spcPct val="90000"/>
            </a:lnSpc>
            <a:spcBef>
              <a:spcPct val="0"/>
            </a:spcBef>
            <a:spcAft>
              <a:spcPct val="35000"/>
            </a:spcAft>
            <a:buNone/>
          </a:pPr>
          <a:endParaRPr lang="en-US" sz="2400" kern="1200" dirty="0"/>
        </a:p>
      </dsp:txBody>
      <dsp:txXfrm>
        <a:off x="286921" y="147665"/>
        <a:ext cx="4830118" cy="350725"/>
      </dsp:txXfrm>
    </dsp:sp>
    <dsp:sp modelId="{AB1A8F5D-2237-42D8-8C3F-9E87D08075F3}">
      <dsp:nvSpPr>
        <dsp:cNvPr id="0" name=""/>
        <dsp:cNvSpPr/>
      </dsp:nvSpPr>
      <dsp:spPr>
        <a:xfrm>
          <a:off x="0" y="1058078"/>
          <a:ext cx="5358961" cy="681778"/>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7D157A-9EB6-4AE8-8162-2B9A92F7B099}">
      <dsp:nvSpPr>
        <dsp:cNvPr id="0" name=""/>
        <dsp:cNvSpPr/>
      </dsp:nvSpPr>
      <dsp:spPr>
        <a:xfrm>
          <a:off x="267948" y="1002545"/>
          <a:ext cx="4887233" cy="365182"/>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1789" tIns="0" rIns="141789" bIns="0" numCol="1" spcCol="1270" anchor="ctr" anchorCtr="0">
          <a:noAutofit/>
        </a:bodyPr>
        <a:lstStyle/>
        <a:p>
          <a:pPr marL="0" lvl="0" indent="0" algn="ctr" defTabSz="1066800">
            <a:lnSpc>
              <a:spcPct val="90000"/>
            </a:lnSpc>
            <a:spcBef>
              <a:spcPct val="0"/>
            </a:spcBef>
            <a:spcAft>
              <a:spcPct val="35000"/>
            </a:spcAft>
            <a:buNone/>
          </a:pPr>
          <a:r>
            <a:rPr lang="en-US" sz="2400" b="1" i="0" u="none" kern="1200" dirty="0"/>
            <a:t>Y - Intercept (a):</a:t>
          </a:r>
        </a:p>
      </dsp:txBody>
      <dsp:txXfrm>
        <a:off x="285775" y="1020372"/>
        <a:ext cx="4851579" cy="329528"/>
      </dsp:txXfrm>
    </dsp:sp>
    <dsp:sp modelId="{2B27C9AC-BC0A-46FA-A9B7-E44A25F90B09}">
      <dsp:nvSpPr>
        <dsp:cNvPr id="0" name=""/>
        <dsp:cNvSpPr/>
      </dsp:nvSpPr>
      <dsp:spPr>
        <a:xfrm>
          <a:off x="0" y="1940351"/>
          <a:ext cx="5358961" cy="712112"/>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F40777-2AFE-4DAF-B65D-DC0999588BC7}">
      <dsp:nvSpPr>
        <dsp:cNvPr id="0" name=""/>
        <dsp:cNvSpPr/>
      </dsp:nvSpPr>
      <dsp:spPr>
        <a:xfrm>
          <a:off x="267948" y="1860218"/>
          <a:ext cx="4796489" cy="39747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1789" tIns="0" rIns="141789" bIns="0" numCol="1" spcCol="1270" anchor="ctr" anchorCtr="0">
          <a:noAutofit/>
        </a:bodyPr>
        <a:lstStyle/>
        <a:p>
          <a:pPr marL="0" lvl="0" indent="0" algn="ctr" defTabSz="933450">
            <a:lnSpc>
              <a:spcPct val="90000"/>
            </a:lnSpc>
            <a:spcBef>
              <a:spcPct val="0"/>
            </a:spcBef>
            <a:spcAft>
              <a:spcPct val="35000"/>
            </a:spcAft>
            <a:buNone/>
          </a:pPr>
          <a:r>
            <a:rPr lang="en-US" sz="2100" b="1" i="0" u="none" kern="1200" dirty="0"/>
            <a:t>b (Slope of a regression line)</a:t>
          </a:r>
          <a:endParaRPr lang="en-US" sz="2100" kern="1200" dirty="0"/>
        </a:p>
      </dsp:txBody>
      <dsp:txXfrm>
        <a:off x="287351" y="1879621"/>
        <a:ext cx="4757683" cy="358668"/>
      </dsp:txXfrm>
    </dsp:sp>
    <dsp:sp modelId="{6DFA59C8-452D-4687-9A5F-3B91D367B918}">
      <dsp:nvSpPr>
        <dsp:cNvPr id="0" name=""/>
        <dsp:cNvSpPr/>
      </dsp:nvSpPr>
      <dsp:spPr>
        <a:xfrm>
          <a:off x="0" y="2865569"/>
          <a:ext cx="5358961" cy="703555"/>
        </a:xfrm>
        <a:prstGeom prst="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A7927AF-4E9B-4F3E-9DD5-2C51053A6E3D}">
      <dsp:nvSpPr>
        <dsp:cNvPr id="0" name=""/>
        <dsp:cNvSpPr/>
      </dsp:nvSpPr>
      <dsp:spPr>
        <a:xfrm>
          <a:off x="267948" y="2773245"/>
          <a:ext cx="4827137" cy="402284"/>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1789" tIns="0" rIns="141789" bIns="0" numCol="1" spcCol="1270" anchor="ctr" anchorCtr="0">
          <a:noAutofit/>
        </a:bodyPr>
        <a:lstStyle/>
        <a:p>
          <a:pPr marL="0" lvl="0" indent="0" algn="ctr" defTabSz="933450">
            <a:lnSpc>
              <a:spcPct val="90000"/>
            </a:lnSpc>
            <a:spcBef>
              <a:spcPct val="0"/>
            </a:spcBef>
            <a:spcAft>
              <a:spcPct val="35000"/>
            </a:spcAft>
            <a:buNone/>
          </a:pPr>
          <a:r>
            <a:rPr lang="en-US" sz="2100" b="1" i="0" u="none" kern="1200" dirty="0"/>
            <a:t>Correlation Coefficient</a:t>
          </a:r>
          <a:endParaRPr lang="en-US" sz="2100" kern="1200" dirty="0"/>
        </a:p>
      </dsp:txBody>
      <dsp:txXfrm>
        <a:off x="287586" y="2792883"/>
        <a:ext cx="4787861" cy="36300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166BC7-C4BD-4AB8-AC44-8945D6923231}" type="datetimeFigureOut">
              <a:rPr lang="en-US" smtClean="0"/>
              <a:t>4/25/2023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7EEC41-8226-4421-B87F-2C437B6A732A}" type="slidenum">
              <a:rPr lang="en-US" smtClean="0"/>
              <a:t>‹#›</a:t>
            </a:fld>
            <a:endParaRPr lang="en-US"/>
          </a:p>
        </p:txBody>
      </p:sp>
    </p:spTree>
    <p:extLst>
      <p:ext uri="{BB962C8B-B14F-4D97-AF65-F5344CB8AC3E}">
        <p14:creationId xmlns:p14="http://schemas.microsoft.com/office/powerpoint/2010/main" val="1184478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7EEC41-8226-4421-B87F-2C437B6A732A}" type="slidenum">
              <a:rPr lang="en-US" smtClean="0"/>
              <a:t>8</a:t>
            </a:fld>
            <a:endParaRPr lang="en-US"/>
          </a:p>
        </p:txBody>
      </p:sp>
    </p:spTree>
    <p:extLst>
      <p:ext uri="{BB962C8B-B14F-4D97-AF65-F5344CB8AC3E}">
        <p14:creationId xmlns:p14="http://schemas.microsoft.com/office/powerpoint/2010/main" val="1180813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7EEC41-8226-4421-B87F-2C437B6A732A}" type="slidenum">
              <a:rPr lang="en-US" smtClean="0"/>
              <a:t>10</a:t>
            </a:fld>
            <a:endParaRPr lang="en-US"/>
          </a:p>
        </p:txBody>
      </p:sp>
    </p:spTree>
    <p:extLst>
      <p:ext uri="{BB962C8B-B14F-4D97-AF65-F5344CB8AC3E}">
        <p14:creationId xmlns:p14="http://schemas.microsoft.com/office/powerpoint/2010/main" val="3458364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7EEC41-8226-4421-B87F-2C437B6A732A}" type="slidenum">
              <a:rPr lang="en-US" smtClean="0"/>
              <a:t>12</a:t>
            </a:fld>
            <a:endParaRPr lang="en-US"/>
          </a:p>
        </p:txBody>
      </p:sp>
    </p:spTree>
    <p:extLst>
      <p:ext uri="{BB962C8B-B14F-4D97-AF65-F5344CB8AC3E}">
        <p14:creationId xmlns:p14="http://schemas.microsoft.com/office/powerpoint/2010/main" val="2590913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7EEC41-8226-4421-B87F-2C437B6A732A}" type="slidenum">
              <a:rPr lang="en-US" smtClean="0"/>
              <a:t>14</a:t>
            </a:fld>
            <a:endParaRPr lang="en-US"/>
          </a:p>
        </p:txBody>
      </p:sp>
    </p:spTree>
    <p:extLst>
      <p:ext uri="{BB962C8B-B14F-4D97-AF65-F5344CB8AC3E}">
        <p14:creationId xmlns:p14="http://schemas.microsoft.com/office/powerpoint/2010/main" val="3279384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6D2D56-B1AC-4F35-984C-8225C14A0C02}"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2F20F2-F237-453D-8F19-1684AAA44F9E}" type="slidenum">
              <a:rPr lang="en-US" smtClean="0"/>
              <a:t>‹#›</a:t>
            </a:fld>
            <a:endParaRPr lang="en-US"/>
          </a:p>
        </p:txBody>
      </p:sp>
    </p:spTree>
    <p:extLst>
      <p:ext uri="{BB962C8B-B14F-4D97-AF65-F5344CB8AC3E}">
        <p14:creationId xmlns:p14="http://schemas.microsoft.com/office/powerpoint/2010/main" val="38190963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6D2D56-B1AC-4F35-984C-8225C14A0C02}" type="datetimeFigureOut">
              <a:rPr lang="en-US" smtClean="0"/>
              <a:t>4/25/2023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2F20F2-F237-453D-8F19-1684AAA44F9E}" type="slidenum">
              <a:rPr lang="en-US" smtClean="0"/>
              <a:t>‹#›</a:t>
            </a:fld>
            <a:endParaRPr lang="en-US"/>
          </a:p>
        </p:txBody>
      </p:sp>
    </p:spTree>
    <p:extLst>
      <p:ext uri="{BB962C8B-B14F-4D97-AF65-F5344CB8AC3E}">
        <p14:creationId xmlns:p14="http://schemas.microsoft.com/office/powerpoint/2010/main" val="623167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6D2D56-B1AC-4F35-984C-8225C14A0C02}" type="datetimeFigureOut">
              <a:rPr lang="en-US" smtClean="0"/>
              <a:t>4/25/2023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2F20F2-F237-453D-8F19-1684AAA44F9E}" type="slidenum">
              <a:rPr lang="en-US" smtClean="0"/>
              <a:t>‹#›</a:t>
            </a:fld>
            <a:endParaRPr lang="en-US"/>
          </a:p>
        </p:txBody>
      </p:sp>
    </p:spTree>
    <p:extLst>
      <p:ext uri="{BB962C8B-B14F-4D97-AF65-F5344CB8AC3E}">
        <p14:creationId xmlns:p14="http://schemas.microsoft.com/office/powerpoint/2010/main" val="16429842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6D2D56-B1AC-4F35-984C-8225C14A0C02}" type="datetimeFigureOut">
              <a:rPr lang="en-US" smtClean="0"/>
              <a:t>4/25/2023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2F20F2-F237-453D-8F19-1684AAA44F9E}"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2265840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6D2D56-B1AC-4F35-984C-8225C14A0C02}" type="datetimeFigureOut">
              <a:rPr lang="en-US" smtClean="0"/>
              <a:t>4/25/2023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2F20F2-F237-453D-8F19-1684AAA44F9E}" type="slidenum">
              <a:rPr lang="en-US" smtClean="0"/>
              <a:t>‹#›</a:t>
            </a:fld>
            <a:endParaRPr lang="en-US"/>
          </a:p>
        </p:txBody>
      </p:sp>
    </p:spTree>
    <p:extLst>
      <p:ext uri="{BB962C8B-B14F-4D97-AF65-F5344CB8AC3E}">
        <p14:creationId xmlns:p14="http://schemas.microsoft.com/office/powerpoint/2010/main" val="24378968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26D2D56-B1AC-4F35-984C-8225C14A0C02}" type="datetimeFigureOut">
              <a:rPr lang="en-US" smtClean="0"/>
              <a:t>4/25/2023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2F20F2-F237-453D-8F19-1684AAA44F9E}" type="slidenum">
              <a:rPr lang="en-US" smtClean="0"/>
              <a:t>‹#›</a:t>
            </a:fld>
            <a:endParaRPr lang="en-US"/>
          </a:p>
        </p:txBody>
      </p:sp>
    </p:spTree>
    <p:extLst>
      <p:ext uri="{BB962C8B-B14F-4D97-AF65-F5344CB8AC3E}">
        <p14:creationId xmlns:p14="http://schemas.microsoft.com/office/powerpoint/2010/main" val="7098696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26D2D56-B1AC-4F35-984C-8225C14A0C02}" type="datetimeFigureOut">
              <a:rPr lang="en-US" smtClean="0"/>
              <a:t>4/25/2023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2F20F2-F237-453D-8F19-1684AAA44F9E}" type="slidenum">
              <a:rPr lang="en-US" smtClean="0"/>
              <a:t>‹#›</a:t>
            </a:fld>
            <a:endParaRPr lang="en-US"/>
          </a:p>
        </p:txBody>
      </p:sp>
    </p:spTree>
    <p:extLst>
      <p:ext uri="{BB962C8B-B14F-4D97-AF65-F5344CB8AC3E}">
        <p14:creationId xmlns:p14="http://schemas.microsoft.com/office/powerpoint/2010/main" val="42320693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6D2D56-B1AC-4F35-984C-8225C14A0C02}"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2F20F2-F237-453D-8F19-1684AAA44F9E}" type="slidenum">
              <a:rPr lang="en-US" smtClean="0"/>
              <a:t>‹#›</a:t>
            </a:fld>
            <a:endParaRPr lang="en-US"/>
          </a:p>
        </p:txBody>
      </p:sp>
    </p:spTree>
    <p:extLst>
      <p:ext uri="{BB962C8B-B14F-4D97-AF65-F5344CB8AC3E}">
        <p14:creationId xmlns:p14="http://schemas.microsoft.com/office/powerpoint/2010/main" val="15467760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6D2D56-B1AC-4F35-984C-8225C14A0C02}"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2F20F2-F237-453D-8F19-1684AAA44F9E}" type="slidenum">
              <a:rPr lang="en-US" smtClean="0"/>
              <a:t>‹#›</a:t>
            </a:fld>
            <a:endParaRPr lang="en-US"/>
          </a:p>
        </p:txBody>
      </p:sp>
    </p:spTree>
    <p:extLst>
      <p:ext uri="{BB962C8B-B14F-4D97-AF65-F5344CB8AC3E}">
        <p14:creationId xmlns:p14="http://schemas.microsoft.com/office/powerpoint/2010/main" val="907339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6D2D56-B1AC-4F35-984C-8225C14A0C02}"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2F20F2-F237-453D-8F19-1684AAA44F9E}" type="slidenum">
              <a:rPr lang="en-US" smtClean="0"/>
              <a:t>‹#›</a:t>
            </a:fld>
            <a:endParaRPr lang="en-US"/>
          </a:p>
        </p:txBody>
      </p:sp>
    </p:spTree>
    <p:extLst>
      <p:ext uri="{BB962C8B-B14F-4D97-AF65-F5344CB8AC3E}">
        <p14:creationId xmlns:p14="http://schemas.microsoft.com/office/powerpoint/2010/main" val="8097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6D2D56-B1AC-4F35-984C-8225C14A0C02}"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2F20F2-F237-453D-8F19-1684AAA44F9E}" type="slidenum">
              <a:rPr lang="en-US" smtClean="0"/>
              <a:t>‹#›</a:t>
            </a:fld>
            <a:endParaRPr lang="en-US"/>
          </a:p>
        </p:txBody>
      </p:sp>
    </p:spTree>
    <p:extLst>
      <p:ext uri="{BB962C8B-B14F-4D97-AF65-F5344CB8AC3E}">
        <p14:creationId xmlns:p14="http://schemas.microsoft.com/office/powerpoint/2010/main" val="3677635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6D2D56-B1AC-4F35-984C-8225C14A0C02}" type="datetimeFigureOut">
              <a:rPr lang="en-US" smtClean="0"/>
              <a:t>4/25/2023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2F20F2-F237-453D-8F19-1684AAA44F9E}" type="slidenum">
              <a:rPr lang="en-US" smtClean="0"/>
              <a:t>‹#›</a:t>
            </a:fld>
            <a:endParaRPr lang="en-US"/>
          </a:p>
        </p:txBody>
      </p:sp>
    </p:spTree>
    <p:extLst>
      <p:ext uri="{BB962C8B-B14F-4D97-AF65-F5344CB8AC3E}">
        <p14:creationId xmlns:p14="http://schemas.microsoft.com/office/powerpoint/2010/main" val="1863857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6D2D56-B1AC-4F35-984C-8225C14A0C02}" type="datetimeFigureOut">
              <a:rPr lang="en-US" smtClean="0"/>
              <a:t>4/25/2023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2F20F2-F237-453D-8F19-1684AAA44F9E}" type="slidenum">
              <a:rPr lang="en-US" smtClean="0"/>
              <a:t>‹#›</a:t>
            </a:fld>
            <a:endParaRPr lang="en-US"/>
          </a:p>
        </p:txBody>
      </p:sp>
    </p:spTree>
    <p:extLst>
      <p:ext uri="{BB962C8B-B14F-4D97-AF65-F5344CB8AC3E}">
        <p14:creationId xmlns:p14="http://schemas.microsoft.com/office/powerpoint/2010/main" val="465368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6D2D56-B1AC-4F35-984C-8225C14A0C02}" type="datetimeFigureOut">
              <a:rPr lang="en-US" smtClean="0"/>
              <a:t>4/25/2023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2F20F2-F237-453D-8F19-1684AAA44F9E}" type="slidenum">
              <a:rPr lang="en-US" smtClean="0"/>
              <a:t>‹#›</a:t>
            </a:fld>
            <a:endParaRPr lang="en-US"/>
          </a:p>
        </p:txBody>
      </p:sp>
    </p:spTree>
    <p:extLst>
      <p:ext uri="{BB962C8B-B14F-4D97-AF65-F5344CB8AC3E}">
        <p14:creationId xmlns:p14="http://schemas.microsoft.com/office/powerpoint/2010/main" val="852205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6D2D56-B1AC-4F35-984C-8225C14A0C02}" type="datetimeFigureOut">
              <a:rPr lang="en-US" smtClean="0"/>
              <a:t>4/25/2023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D2F20F2-F237-453D-8F19-1684AAA44F9E}" type="slidenum">
              <a:rPr lang="en-US" smtClean="0"/>
              <a:t>‹#›</a:t>
            </a:fld>
            <a:endParaRPr lang="en-US"/>
          </a:p>
        </p:txBody>
      </p:sp>
    </p:spTree>
    <p:extLst>
      <p:ext uri="{BB962C8B-B14F-4D97-AF65-F5344CB8AC3E}">
        <p14:creationId xmlns:p14="http://schemas.microsoft.com/office/powerpoint/2010/main" val="1330198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6D2D56-B1AC-4F35-984C-8225C14A0C02}" type="datetimeFigureOut">
              <a:rPr lang="en-US" smtClean="0"/>
              <a:t>4/25/2023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2F20F2-F237-453D-8F19-1684AAA44F9E}" type="slidenum">
              <a:rPr lang="en-US" smtClean="0"/>
              <a:t>‹#›</a:t>
            </a:fld>
            <a:endParaRPr lang="en-US"/>
          </a:p>
        </p:txBody>
      </p:sp>
    </p:spTree>
    <p:extLst>
      <p:ext uri="{BB962C8B-B14F-4D97-AF65-F5344CB8AC3E}">
        <p14:creationId xmlns:p14="http://schemas.microsoft.com/office/powerpoint/2010/main" val="1557253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6D2D56-B1AC-4F35-984C-8225C14A0C02}" type="datetimeFigureOut">
              <a:rPr lang="en-US" smtClean="0"/>
              <a:t>4/25/2023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2F20F2-F237-453D-8F19-1684AAA44F9E}" type="slidenum">
              <a:rPr lang="en-US" smtClean="0"/>
              <a:t>‹#›</a:t>
            </a:fld>
            <a:endParaRPr lang="en-US"/>
          </a:p>
        </p:txBody>
      </p:sp>
    </p:spTree>
    <p:extLst>
      <p:ext uri="{BB962C8B-B14F-4D97-AF65-F5344CB8AC3E}">
        <p14:creationId xmlns:p14="http://schemas.microsoft.com/office/powerpoint/2010/main" val="985395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A26D2D56-B1AC-4F35-984C-8225C14A0C02}" type="datetimeFigureOut">
              <a:rPr lang="en-US" smtClean="0"/>
              <a:t>4/25/2023</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D2F20F2-F237-453D-8F19-1684AAA44F9E}" type="slidenum">
              <a:rPr lang="en-US" smtClean="0"/>
              <a:t>‹#›</a:t>
            </a:fld>
            <a:endParaRPr lang="en-US"/>
          </a:p>
        </p:txBody>
      </p:sp>
    </p:spTree>
    <p:extLst>
      <p:ext uri="{BB962C8B-B14F-4D97-AF65-F5344CB8AC3E}">
        <p14:creationId xmlns:p14="http://schemas.microsoft.com/office/powerpoint/2010/main" val="1097571737"/>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chart" Target="../charts/chart3.xml"/><Relationship Id="rId1" Type="http://schemas.openxmlformats.org/officeDocument/2006/relationships/slideLayout" Target="../slideLayouts/slideLayout2.xml"/><Relationship Id="rId6" Type="http://schemas.microsoft.com/office/2007/relationships/hdphoto" Target="../media/hdphoto10.wdp"/><Relationship Id="rId5" Type="http://schemas.openxmlformats.org/officeDocument/2006/relationships/image" Target="../media/image23.png"/><Relationship Id="rId4" Type="http://schemas.microsoft.com/office/2007/relationships/hdphoto" Target="../media/hdphoto9.wdp"/></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chart" Target="../charts/chart4.xml"/><Relationship Id="rId1" Type="http://schemas.openxmlformats.org/officeDocument/2006/relationships/slideLayout" Target="../slideLayouts/slideLayout2.xml"/><Relationship Id="rId6" Type="http://schemas.microsoft.com/office/2007/relationships/hdphoto" Target="../media/hdphoto12.wdp"/><Relationship Id="rId5" Type="http://schemas.openxmlformats.org/officeDocument/2006/relationships/image" Target="../media/image25.png"/><Relationship Id="rId4" Type="http://schemas.microsoft.com/office/2007/relationships/hdphoto" Target="../media/hdphoto11.wdp"/></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g"/><Relationship Id="rId7" Type="http://schemas.openxmlformats.org/officeDocument/2006/relationships/image" Target="../media/image15.jp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8.png"/><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19.png"/><Relationship Id="rId4" Type="http://schemas.openxmlformats.org/officeDocument/2006/relationships/chart" Target="../charts/char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chart" Target="../charts/chart2.xml"/><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21.png"/><Relationship Id="rId4" Type="http://schemas.microsoft.com/office/2007/relationships/hdphoto" Target="../media/hdphoto7.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scatter chart&#10;&#10;Description automatically generated">
            <a:extLst>
              <a:ext uri="{FF2B5EF4-FFF2-40B4-BE49-F238E27FC236}">
                <a16:creationId xmlns:a16="http://schemas.microsoft.com/office/drawing/2014/main" id="{26B42665-B3C3-C67D-C9FC-317204044ABD}"/>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14310" t="7071" r="14096" b="30417"/>
          <a:stretch/>
        </p:blipFill>
        <p:spPr>
          <a:xfrm>
            <a:off x="0" y="3603812"/>
            <a:ext cx="3642232" cy="3181190"/>
          </a:xfrm>
          <a:prstGeom prst="rect">
            <a:avLst/>
          </a:prstGeom>
        </p:spPr>
      </p:pic>
      <p:sp>
        <p:nvSpPr>
          <p:cNvPr id="2" name="Title 1">
            <a:extLst>
              <a:ext uri="{FF2B5EF4-FFF2-40B4-BE49-F238E27FC236}">
                <a16:creationId xmlns:a16="http://schemas.microsoft.com/office/drawing/2014/main" id="{57BB69F1-8B03-0990-5C94-CB4AE6DAB145}"/>
              </a:ext>
            </a:extLst>
          </p:cNvPr>
          <p:cNvSpPr>
            <a:spLocks noGrp="1"/>
          </p:cNvSpPr>
          <p:nvPr>
            <p:ph type="ctrTitle"/>
          </p:nvPr>
        </p:nvSpPr>
        <p:spPr>
          <a:xfrm>
            <a:off x="1999863" y="665023"/>
            <a:ext cx="8192274" cy="1477711"/>
          </a:xfrm>
        </p:spPr>
        <p:txBody>
          <a:bodyPr>
            <a:normAutofit fontScale="90000"/>
          </a:bodyPr>
          <a:lstStyle/>
          <a:p>
            <a:r>
              <a:rPr lang="en-US" dirty="0"/>
              <a:t>FOOD DEMAND FORECAST REGRESSION</a:t>
            </a:r>
          </a:p>
        </p:txBody>
      </p:sp>
      <p:sp>
        <p:nvSpPr>
          <p:cNvPr id="3" name="Subtitle 2">
            <a:extLst>
              <a:ext uri="{FF2B5EF4-FFF2-40B4-BE49-F238E27FC236}">
                <a16:creationId xmlns:a16="http://schemas.microsoft.com/office/drawing/2014/main" id="{021E3E5F-8A6D-7578-848E-55D8961249F9}"/>
              </a:ext>
            </a:extLst>
          </p:cNvPr>
          <p:cNvSpPr>
            <a:spLocks noGrp="1"/>
          </p:cNvSpPr>
          <p:nvPr>
            <p:ph type="subTitle" idx="1"/>
          </p:nvPr>
        </p:nvSpPr>
        <p:spPr>
          <a:xfrm>
            <a:off x="1375983" y="2198956"/>
            <a:ext cx="9440034" cy="489567"/>
          </a:xfrm>
        </p:spPr>
        <p:txBody>
          <a:bodyPr/>
          <a:lstStyle/>
          <a:p>
            <a:r>
              <a:rPr lang="en-US" dirty="0"/>
              <a:t>By Prachi Chaubal, Jordan Michaels and Luke Policke</a:t>
            </a:r>
          </a:p>
        </p:txBody>
      </p:sp>
      <p:pic>
        <p:nvPicPr>
          <p:cNvPr id="6" name="Picture 5" descr="Circle&#10;&#10;Description automatically generated">
            <a:extLst>
              <a:ext uri="{FF2B5EF4-FFF2-40B4-BE49-F238E27FC236}">
                <a16:creationId xmlns:a16="http://schemas.microsoft.com/office/drawing/2014/main" id="{CFE646DA-0D4B-6316-63EB-40D2BEA3F655}"/>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2632" b="86667" l="12889" r="91111">
                        <a14:foregroundMark x1="29333" y1="20702" x2="41111" y2="12982"/>
                        <a14:foregroundMark x1="41111" y1="12982" x2="44222" y2="12982"/>
                        <a14:foregroundMark x1="44222" y1="86667" x2="44222" y2="86667"/>
                        <a14:foregroundMark x1="79556" y1="32281" x2="79556" y2="32281"/>
                        <a14:foregroundMark x1="73778" y1="28421" x2="73778" y2="28421"/>
                        <a14:foregroundMark x1="74667" y1="29474" x2="74667" y2="29474"/>
                        <a14:foregroundMark x1="74667" y1="29474" x2="74667" y2="29474"/>
                        <a14:foregroundMark x1="88000" y1="36842" x2="88000" y2="36842"/>
                        <a14:foregroundMark x1="88000" y1="36842" x2="88000" y2="36842"/>
                        <a14:foregroundMark x1="90889" y1="28070" x2="90889" y2="28070"/>
                        <a14:foregroundMark x1="90889" y1="28070" x2="90889" y2="28070"/>
                        <a14:foregroundMark x1="15111" y1="30175" x2="15111" y2="30175"/>
                        <a14:foregroundMark x1="15111" y1="30175" x2="15111" y2="30175"/>
                        <a14:foregroundMark x1="13111" y1="30175" x2="13111" y2="30175"/>
                        <a14:foregroundMark x1="13111" y1="30175" x2="13111" y2="30175"/>
                        <a14:foregroundMark x1="84222" y1="22105" x2="84222" y2="22105"/>
                        <a14:foregroundMark x1="84222" y1="22105" x2="84222" y2="22105"/>
                        <a14:foregroundMark x1="83778" y1="23860" x2="83778" y2="23860"/>
                        <a14:foregroundMark x1="83778" y1="23860" x2="83778" y2="23860"/>
                        <a14:foregroundMark x1="90889" y1="21754" x2="90889" y2="21754"/>
                        <a14:foregroundMark x1="90889" y1="21754" x2="90889" y2="21754"/>
                        <a14:foregroundMark x1="91111" y1="19649" x2="91111" y2="19649"/>
                        <a14:foregroundMark x1="91111" y1="19649" x2="91111" y2="19649"/>
                        <a14:foregroundMark x1="88889" y1="22807" x2="88889" y2="22807"/>
                        <a14:foregroundMark x1="88889" y1="22807" x2="88889" y2="22807"/>
                        <a14:foregroundMark x1="88889" y1="25614" x2="88889" y2="25614"/>
                        <a14:foregroundMark x1="88889" y1="25614" x2="88889" y2="25614"/>
                        <a14:foregroundMark x1="88889" y1="29123" x2="88889" y2="29123"/>
                        <a14:foregroundMark x1="88889" y1="29123" x2="88889" y2="29123"/>
                        <a14:foregroundMark x1="88889" y1="31228" x2="88889" y2="31228"/>
                        <a14:foregroundMark x1="88889" y1="31228" x2="88889" y2="31228"/>
                        <a14:foregroundMark x1="88667" y1="21053" x2="88667" y2="21053"/>
                        <a14:foregroundMark x1="88667" y1="21053" x2="88667" y2="21053"/>
                        <a14:foregroundMark x1="88889" y1="19298" x2="88889" y2="19298"/>
                        <a14:foregroundMark x1="88889" y1="19298" x2="88889" y2="19298"/>
                        <a14:foregroundMark x1="87556" y1="18947" x2="87556" y2="18947"/>
                        <a14:foregroundMark x1="87556" y1="18947" x2="87556" y2="18947"/>
                        <a14:foregroundMark x1="87556" y1="21404" x2="87556" y2="21404"/>
                        <a14:foregroundMark x1="87556" y1="21404" x2="87556" y2="21404"/>
                        <a14:foregroundMark x1="87556" y1="22105" x2="87556" y2="22105"/>
                        <a14:foregroundMark x1="87556" y1="22105" x2="87556" y2="22105"/>
                        <a14:foregroundMark x1="87556" y1="22456" x2="87556" y2="32281"/>
                        <a14:foregroundMark x1="85556" y1="18947" x2="85556" y2="18947"/>
                        <a14:foregroundMark x1="85778" y1="17895" x2="86000" y2="32982"/>
                        <a14:foregroundMark x1="89111" y1="17895" x2="88889" y2="31930"/>
                      </a14:backgroundRemoval>
                    </a14:imgEffect>
                  </a14:imgLayer>
                </a14:imgProps>
              </a:ext>
              <a:ext uri="{28A0092B-C50C-407E-A947-70E740481C1C}">
                <a14:useLocalDpi xmlns:a14="http://schemas.microsoft.com/office/drawing/2010/main" val="0"/>
              </a:ext>
            </a:extLst>
          </a:blip>
          <a:srcRect l="9006" t="9250" r="7835" b="8380"/>
          <a:stretch/>
        </p:blipFill>
        <p:spPr>
          <a:xfrm>
            <a:off x="8360970" y="4379590"/>
            <a:ext cx="3794085" cy="2404522"/>
          </a:xfrm>
          <a:prstGeom prst="rect">
            <a:avLst/>
          </a:prstGeom>
        </p:spPr>
      </p:pic>
      <p:cxnSp>
        <p:nvCxnSpPr>
          <p:cNvPr id="8" name="Straight Connector 7">
            <a:extLst>
              <a:ext uri="{FF2B5EF4-FFF2-40B4-BE49-F238E27FC236}">
                <a16:creationId xmlns:a16="http://schemas.microsoft.com/office/drawing/2014/main" id="{A8DC82E8-10C1-4B5A-5D02-A25CA0EC92E7}"/>
              </a:ext>
            </a:extLst>
          </p:cNvPr>
          <p:cNvCxnSpPr/>
          <p:nvPr/>
        </p:nvCxnSpPr>
        <p:spPr>
          <a:xfrm>
            <a:off x="600364" y="2688523"/>
            <a:ext cx="1086196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47949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E76E1-57FF-A2A1-5DBD-9D8ED850024D}"/>
              </a:ext>
            </a:extLst>
          </p:cNvPr>
          <p:cNvSpPr>
            <a:spLocks noGrp="1"/>
          </p:cNvSpPr>
          <p:nvPr>
            <p:ph type="title"/>
          </p:nvPr>
        </p:nvSpPr>
        <p:spPr>
          <a:xfrm>
            <a:off x="919119" y="265956"/>
            <a:ext cx="10353762" cy="681318"/>
          </a:xfrm>
        </p:spPr>
        <p:txBody>
          <a:bodyPr>
            <a:normAutofit fontScale="90000"/>
          </a:bodyPr>
          <a:lstStyle/>
          <a:p>
            <a:r>
              <a:rPr lang="en-US" u="sng" dirty="0">
                <a:solidFill>
                  <a:schemeClr val="tx1"/>
                </a:solidFill>
              </a:rPr>
              <a:t>Thai cuisine demand forecast- Regression statistics</a:t>
            </a:r>
          </a:p>
        </p:txBody>
      </p:sp>
      <p:graphicFrame>
        <p:nvGraphicFramePr>
          <p:cNvPr id="6" name="Diagram 5">
            <a:extLst>
              <a:ext uri="{FF2B5EF4-FFF2-40B4-BE49-F238E27FC236}">
                <a16:creationId xmlns:a16="http://schemas.microsoft.com/office/drawing/2014/main" id="{923BB95B-5BDE-13CE-EE79-C435A17BDC65}"/>
              </a:ext>
            </a:extLst>
          </p:cNvPr>
          <p:cNvGraphicFramePr/>
          <p:nvPr>
            <p:extLst>
              <p:ext uri="{D42A27DB-BD31-4B8C-83A1-F6EECF244321}">
                <p14:modId xmlns:p14="http://schemas.microsoft.com/office/powerpoint/2010/main" val="1369573328"/>
              </p:ext>
            </p:extLst>
          </p:nvPr>
        </p:nvGraphicFramePr>
        <p:xfrm>
          <a:off x="1081710" y="1054397"/>
          <a:ext cx="5358961" cy="36978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6E120D09-1ED3-EC54-3131-0DC0CA8EE595}"/>
              </a:ext>
            </a:extLst>
          </p:cNvPr>
          <p:cNvSpPr/>
          <p:nvPr/>
        </p:nvSpPr>
        <p:spPr>
          <a:xfrm>
            <a:off x="5313997" y="1623023"/>
            <a:ext cx="924702" cy="2712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b="0" i="0" u="none" dirty="0"/>
              <a:t>526.10</a:t>
            </a:r>
            <a:endParaRPr lang="en-US" dirty="0"/>
          </a:p>
        </p:txBody>
      </p:sp>
      <p:sp>
        <p:nvSpPr>
          <p:cNvPr id="11" name="Rectangle 10">
            <a:extLst>
              <a:ext uri="{FF2B5EF4-FFF2-40B4-BE49-F238E27FC236}">
                <a16:creationId xmlns:a16="http://schemas.microsoft.com/office/drawing/2014/main" id="{105573DB-29CC-F30B-A279-BA70A99481C3}"/>
              </a:ext>
            </a:extLst>
          </p:cNvPr>
          <p:cNvSpPr/>
          <p:nvPr/>
        </p:nvSpPr>
        <p:spPr>
          <a:xfrm>
            <a:off x="5313997" y="2470112"/>
            <a:ext cx="924702" cy="2712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b="0" i="0" u="none" dirty="0"/>
              <a:t>526.10</a:t>
            </a:r>
            <a:endParaRPr lang="en-US" dirty="0"/>
          </a:p>
        </p:txBody>
      </p:sp>
      <p:sp>
        <p:nvSpPr>
          <p:cNvPr id="12" name="Rectangle 11">
            <a:extLst>
              <a:ext uri="{FF2B5EF4-FFF2-40B4-BE49-F238E27FC236}">
                <a16:creationId xmlns:a16="http://schemas.microsoft.com/office/drawing/2014/main" id="{5AF5D19D-89EB-1AE3-14D7-62BCED62D364}"/>
              </a:ext>
            </a:extLst>
          </p:cNvPr>
          <p:cNvSpPr/>
          <p:nvPr/>
        </p:nvSpPr>
        <p:spPr>
          <a:xfrm>
            <a:off x="5313997" y="3367528"/>
            <a:ext cx="924702" cy="2712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b="0" i="0" u="none" strike="noStrike" dirty="0">
                <a:solidFill>
                  <a:srgbClr val="000000"/>
                </a:solidFill>
                <a:effectLst/>
                <a:latin typeface="Calibri" panose="020F0502020204030204" pitchFamily="34" charset="0"/>
              </a:rPr>
              <a:t>-1.4173</a:t>
            </a:r>
            <a:r>
              <a:rPr lang="en-US" dirty="0"/>
              <a:t> </a:t>
            </a:r>
          </a:p>
        </p:txBody>
      </p:sp>
      <p:sp>
        <p:nvSpPr>
          <p:cNvPr id="13" name="Rectangle 12">
            <a:extLst>
              <a:ext uri="{FF2B5EF4-FFF2-40B4-BE49-F238E27FC236}">
                <a16:creationId xmlns:a16="http://schemas.microsoft.com/office/drawing/2014/main" id="{BF620F7F-AC6D-49A6-5071-50656476FFC3}"/>
              </a:ext>
            </a:extLst>
          </p:cNvPr>
          <p:cNvSpPr/>
          <p:nvPr/>
        </p:nvSpPr>
        <p:spPr>
          <a:xfrm>
            <a:off x="5338934" y="4280035"/>
            <a:ext cx="924702" cy="2712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b="0" i="0" u="none" strike="noStrike" dirty="0">
                <a:solidFill>
                  <a:srgbClr val="000000"/>
                </a:solidFill>
                <a:effectLst/>
                <a:latin typeface="Calibri" panose="020F0502020204030204" pitchFamily="34" charset="0"/>
              </a:rPr>
              <a:t>-0.4803</a:t>
            </a:r>
            <a:r>
              <a:rPr lang="en-US" dirty="0"/>
              <a:t> </a:t>
            </a:r>
          </a:p>
        </p:txBody>
      </p:sp>
      <p:graphicFrame>
        <p:nvGraphicFramePr>
          <p:cNvPr id="15" name="Table 15">
            <a:extLst>
              <a:ext uri="{FF2B5EF4-FFF2-40B4-BE49-F238E27FC236}">
                <a16:creationId xmlns:a16="http://schemas.microsoft.com/office/drawing/2014/main" id="{BECF0F53-8419-6DE6-758C-A1C330087E0D}"/>
              </a:ext>
            </a:extLst>
          </p:cNvPr>
          <p:cNvGraphicFramePr>
            <a:graphicFrameLocks noGrp="1"/>
          </p:cNvGraphicFramePr>
          <p:nvPr>
            <p:extLst>
              <p:ext uri="{D42A27DB-BD31-4B8C-83A1-F6EECF244321}">
                <p14:modId xmlns:p14="http://schemas.microsoft.com/office/powerpoint/2010/main" val="4221322756"/>
              </p:ext>
            </p:extLst>
          </p:nvPr>
        </p:nvGraphicFramePr>
        <p:xfrm>
          <a:off x="7103278" y="1763659"/>
          <a:ext cx="3974974" cy="2739916"/>
        </p:xfrm>
        <a:graphic>
          <a:graphicData uri="http://schemas.openxmlformats.org/drawingml/2006/table">
            <a:tbl>
              <a:tblPr firstRow="1" bandRow="1">
                <a:tableStyleId>{5C22544A-7EE6-4342-B048-85BDC9FD1C3A}</a:tableStyleId>
              </a:tblPr>
              <a:tblGrid>
                <a:gridCol w="1987487">
                  <a:extLst>
                    <a:ext uri="{9D8B030D-6E8A-4147-A177-3AD203B41FA5}">
                      <a16:colId xmlns:a16="http://schemas.microsoft.com/office/drawing/2014/main" val="3401645607"/>
                    </a:ext>
                  </a:extLst>
                </a:gridCol>
                <a:gridCol w="1987487">
                  <a:extLst>
                    <a:ext uri="{9D8B030D-6E8A-4147-A177-3AD203B41FA5}">
                      <a16:colId xmlns:a16="http://schemas.microsoft.com/office/drawing/2014/main" val="3529966809"/>
                    </a:ext>
                  </a:extLst>
                </a:gridCol>
              </a:tblGrid>
              <a:tr h="524959">
                <a:tc>
                  <a:txBody>
                    <a:bodyPr/>
                    <a:lstStyle/>
                    <a:p>
                      <a:pPr algn="l"/>
                      <a:r>
                        <a:rPr lang="en-US" dirty="0"/>
                        <a:t>Multiple R</a:t>
                      </a:r>
                    </a:p>
                  </a:txBody>
                  <a:tcPr/>
                </a:tc>
                <a:tc>
                  <a:txBody>
                    <a:bodyPr/>
                    <a:lstStyle/>
                    <a:p>
                      <a:pPr algn="ctr"/>
                      <a:r>
                        <a:rPr lang="en-US" dirty="0"/>
                        <a:t>0.48</a:t>
                      </a:r>
                    </a:p>
                  </a:txBody>
                  <a:tcPr/>
                </a:tc>
                <a:extLst>
                  <a:ext uri="{0D108BD9-81ED-4DB2-BD59-A6C34878D82A}">
                    <a16:rowId xmlns:a16="http://schemas.microsoft.com/office/drawing/2014/main" val="1015788003"/>
                  </a:ext>
                </a:extLst>
              </a:tr>
              <a:tr h="524959">
                <a:tc>
                  <a:txBody>
                    <a:bodyPr/>
                    <a:lstStyle/>
                    <a:p>
                      <a:pPr algn="l"/>
                      <a:r>
                        <a:rPr lang="en-US" dirty="0"/>
                        <a:t>R Square</a:t>
                      </a:r>
                    </a:p>
                  </a:txBody>
                  <a:tcPr/>
                </a:tc>
                <a:tc>
                  <a:txBody>
                    <a:bodyPr/>
                    <a:lstStyle/>
                    <a:p>
                      <a:pPr algn="ctr"/>
                      <a:r>
                        <a:rPr lang="en-US" dirty="0"/>
                        <a:t>0.22</a:t>
                      </a:r>
                    </a:p>
                  </a:txBody>
                  <a:tcPr/>
                </a:tc>
                <a:extLst>
                  <a:ext uri="{0D108BD9-81ED-4DB2-BD59-A6C34878D82A}">
                    <a16:rowId xmlns:a16="http://schemas.microsoft.com/office/drawing/2014/main" val="4018511575"/>
                  </a:ext>
                </a:extLst>
              </a:tr>
              <a:tr h="552194">
                <a:tc>
                  <a:txBody>
                    <a:bodyPr/>
                    <a:lstStyle/>
                    <a:p>
                      <a:pPr algn="l"/>
                      <a:r>
                        <a:rPr lang="en-US" dirty="0"/>
                        <a:t>Adjusted R Square</a:t>
                      </a:r>
                    </a:p>
                  </a:txBody>
                  <a:tcPr/>
                </a:tc>
                <a:tc>
                  <a:txBody>
                    <a:bodyPr/>
                    <a:lstStyle/>
                    <a:p>
                      <a:pPr algn="ctr"/>
                      <a:r>
                        <a:rPr lang="en-US" dirty="0"/>
                        <a:t>0.21</a:t>
                      </a:r>
                    </a:p>
                  </a:txBody>
                  <a:tcPr/>
                </a:tc>
                <a:extLst>
                  <a:ext uri="{0D108BD9-81ED-4DB2-BD59-A6C34878D82A}">
                    <a16:rowId xmlns:a16="http://schemas.microsoft.com/office/drawing/2014/main" val="1473913649"/>
                  </a:ext>
                </a:extLst>
              </a:tr>
              <a:tr h="524959">
                <a:tc>
                  <a:txBody>
                    <a:bodyPr/>
                    <a:lstStyle/>
                    <a:p>
                      <a:pPr algn="l"/>
                      <a:r>
                        <a:rPr lang="en-US" dirty="0"/>
                        <a:t>Standard Error</a:t>
                      </a:r>
                    </a:p>
                  </a:txBody>
                  <a:tcPr/>
                </a:tc>
                <a:tc>
                  <a:txBody>
                    <a:bodyPr/>
                    <a:lstStyle/>
                    <a:p>
                      <a:pPr algn="ctr"/>
                      <a:r>
                        <a:rPr lang="en-US" dirty="0"/>
                        <a:t>161.46</a:t>
                      </a:r>
                    </a:p>
                  </a:txBody>
                  <a:tcPr/>
                </a:tc>
                <a:extLst>
                  <a:ext uri="{0D108BD9-81ED-4DB2-BD59-A6C34878D82A}">
                    <a16:rowId xmlns:a16="http://schemas.microsoft.com/office/drawing/2014/main" val="778500957"/>
                  </a:ext>
                </a:extLst>
              </a:tr>
              <a:tr h="524959">
                <a:tc>
                  <a:txBody>
                    <a:bodyPr/>
                    <a:lstStyle/>
                    <a:p>
                      <a:pPr algn="l"/>
                      <a:r>
                        <a:rPr lang="en-US" dirty="0"/>
                        <a:t>Observations</a:t>
                      </a:r>
                    </a:p>
                  </a:txBody>
                  <a:tcPr/>
                </a:tc>
                <a:tc>
                  <a:txBody>
                    <a:bodyPr/>
                    <a:lstStyle/>
                    <a:p>
                      <a:pPr algn="ctr"/>
                      <a:r>
                        <a:rPr lang="en-US" dirty="0"/>
                        <a:t>74</a:t>
                      </a:r>
                    </a:p>
                  </a:txBody>
                  <a:tcPr/>
                </a:tc>
                <a:extLst>
                  <a:ext uri="{0D108BD9-81ED-4DB2-BD59-A6C34878D82A}">
                    <a16:rowId xmlns:a16="http://schemas.microsoft.com/office/drawing/2014/main" val="2741717906"/>
                  </a:ext>
                </a:extLst>
              </a:tr>
            </a:tbl>
          </a:graphicData>
        </a:graphic>
      </p:graphicFrame>
      <p:sp>
        <p:nvSpPr>
          <p:cNvPr id="17" name="Rectangle 16">
            <a:extLst>
              <a:ext uri="{FF2B5EF4-FFF2-40B4-BE49-F238E27FC236}">
                <a16:creationId xmlns:a16="http://schemas.microsoft.com/office/drawing/2014/main" id="{9AAB11A0-DCFC-EF0A-C1CE-1526B1B143E2}"/>
              </a:ext>
            </a:extLst>
          </p:cNvPr>
          <p:cNvSpPr/>
          <p:nvPr/>
        </p:nvSpPr>
        <p:spPr>
          <a:xfrm>
            <a:off x="7103278" y="1313042"/>
            <a:ext cx="3974974" cy="35870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t>Regression Statistics</a:t>
            </a:r>
          </a:p>
        </p:txBody>
      </p:sp>
      <p:graphicFrame>
        <p:nvGraphicFramePr>
          <p:cNvPr id="20" name="Table 20">
            <a:extLst>
              <a:ext uri="{FF2B5EF4-FFF2-40B4-BE49-F238E27FC236}">
                <a16:creationId xmlns:a16="http://schemas.microsoft.com/office/drawing/2014/main" id="{451FA93E-F66B-DC01-6904-0BA9D8303AE6}"/>
              </a:ext>
            </a:extLst>
          </p:cNvPr>
          <p:cNvGraphicFramePr>
            <a:graphicFrameLocks noGrp="1"/>
          </p:cNvGraphicFramePr>
          <p:nvPr>
            <p:extLst>
              <p:ext uri="{D42A27DB-BD31-4B8C-83A1-F6EECF244321}">
                <p14:modId xmlns:p14="http://schemas.microsoft.com/office/powerpoint/2010/main" val="1789587324"/>
              </p:ext>
            </p:extLst>
          </p:nvPr>
        </p:nvGraphicFramePr>
        <p:xfrm>
          <a:off x="1081710" y="5038101"/>
          <a:ext cx="10028580" cy="1257285"/>
        </p:xfrm>
        <a:graphic>
          <a:graphicData uri="http://schemas.openxmlformats.org/drawingml/2006/table">
            <a:tbl>
              <a:tblPr firstRow="1" bandRow="1">
                <a:tableStyleId>{5C22544A-7EE6-4342-B048-85BDC9FD1C3A}</a:tableStyleId>
              </a:tblPr>
              <a:tblGrid>
                <a:gridCol w="2005716">
                  <a:extLst>
                    <a:ext uri="{9D8B030D-6E8A-4147-A177-3AD203B41FA5}">
                      <a16:colId xmlns:a16="http://schemas.microsoft.com/office/drawing/2014/main" val="3763907911"/>
                    </a:ext>
                  </a:extLst>
                </a:gridCol>
                <a:gridCol w="2005716">
                  <a:extLst>
                    <a:ext uri="{9D8B030D-6E8A-4147-A177-3AD203B41FA5}">
                      <a16:colId xmlns:a16="http://schemas.microsoft.com/office/drawing/2014/main" val="237320925"/>
                    </a:ext>
                  </a:extLst>
                </a:gridCol>
                <a:gridCol w="2005716">
                  <a:extLst>
                    <a:ext uri="{9D8B030D-6E8A-4147-A177-3AD203B41FA5}">
                      <a16:colId xmlns:a16="http://schemas.microsoft.com/office/drawing/2014/main" val="1972644794"/>
                    </a:ext>
                  </a:extLst>
                </a:gridCol>
                <a:gridCol w="2005716">
                  <a:extLst>
                    <a:ext uri="{9D8B030D-6E8A-4147-A177-3AD203B41FA5}">
                      <a16:colId xmlns:a16="http://schemas.microsoft.com/office/drawing/2014/main" val="3886120599"/>
                    </a:ext>
                  </a:extLst>
                </a:gridCol>
                <a:gridCol w="2005716">
                  <a:extLst>
                    <a:ext uri="{9D8B030D-6E8A-4147-A177-3AD203B41FA5}">
                      <a16:colId xmlns:a16="http://schemas.microsoft.com/office/drawing/2014/main" val="33221236"/>
                    </a:ext>
                  </a:extLst>
                </a:gridCol>
              </a:tblGrid>
              <a:tr h="419095">
                <a:tc>
                  <a:txBody>
                    <a:bodyPr/>
                    <a:lstStyle/>
                    <a:p>
                      <a:pPr algn="ctr"/>
                      <a:endParaRPr lang="en-US" dirty="0"/>
                    </a:p>
                  </a:txBody>
                  <a:tcPr/>
                </a:tc>
                <a:tc>
                  <a:txBody>
                    <a:bodyPr/>
                    <a:lstStyle/>
                    <a:p>
                      <a:pPr algn="ctr"/>
                      <a:r>
                        <a:rPr lang="en-US" dirty="0"/>
                        <a:t>Coefficients</a:t>
                      </a:r>
                    </a:p>
                  </a:txBody>
                  <a:tcPr/>
                </a:tc>
                <a:tc>
                  <a:txBody>
                    <a:bodyPr/>
                    <a:lstStyle/>
                    <a:p>
                      <a:pPr algn="ctr"/>
                      <a:r>
                        <a:rPr lang="en-US" dirty="0"/>
                        <a:t>Standard Error</a:t>
                      </a:r>
                    </a:p>
                  </a:txBody>
                  <a:tcPr/>
                </a:tc>
                <a:tc>
                  <a:txBody>
                    <a:bodyPr/>
                    <a:lstStyle/>
                    <a:p>
                      <a:pPr algn="ctr"/>
                      <a:r>
                        <a:rPr lang="en-US" dirty="0"/>
                        <a:t>t-Stat</a:t>
                      </a:r>
                    </a:p>
                  </a:txBody>
                  <a:tcPr/>
                </a:tc>
                <a:tc>
                  <a:txBody>
                    <a:bodyPr/>
                    <a:lstStyle/>
                    <a:p>
                      <a:pPr algn="ctr"/>
                      <a:r>
                        <a:rPr lang="en-US" dirty="0"/>
                        <a:t>P-value</a:t>
                      </a:r>
                    </a:p>
                  </a:txBody>
                  <a:tcPr/>
                </a:tc>
                <a:extLst>
                  <a:ext uri="{0D108BD9-81ED-4DB2-BD59-A6C34878D82A}">
                    <a16:rowId xmlns:a16="http://schemas.microsoft.com/office/drawing/2014/main" val="3346212424"/>
                  </a:ext>
                </a:extLst>
              </a:tr>
              <a:tr h="419095">
                <a:tc>
                  <a:txBody>
                    <a:bodyPr/>
                    <a:lstStyle/>
                    <a:p>
                      <a:pPr algn="ctr"/>
                      <a:r>
                        <a:rPr lang="en-US" dirty="0"/>
                        <a:t>Intercept</a:t>
                      </a:r>
                    </a:p>
                  </a:txBody>
                  <a:tcPr/>
                </a:tc>
                <a:tc>
                  <a:txBody>
                    <a:bodyPr/>
                    <a:lstStyle/>
                    <a:p>
                      <a:pPr algn="ctr"/>
                      <a:r>
                        <a:rPr lang="en-US" dirty="0"/>
                        <a:t>480.72</a:t>
                      </a:r>
                    </a:p>
                  </a:txBody>
                  <a:tcPr/>
                </a:tc>
                <a:tc>
                  <a:txBody>
                    <a:bodyPr/>
                    <a:lstStyle/>
                    <a:p>
                      <a:pPr algn="ctr"/>
                      <a:r>
                        <a:rPr lang="en-US" dirty="0"/>
                        <a:t>64.72</a:t>
                      </a:r>
                    </a:p>
                  </a:txBody>
                  <a:tcPr/>
                </a:tc>
                <a:tc>
                  <a:txBody>
                    <a:bodyPr/>
                    <a:lstStyle/>
                    <a:p>
                      <a:pPr algn="ctr"/>
                      <a:r>
                        <a:rPr lang="en-US" dirty="0"/>
                        <a:t>7.42</a:t>
                      </a:r>
                    </a:p>
                  </a:txBody>
                  <a:tcPr/>
                </a:tc>
                <a:tc>
                  <a:txBody>
                    <a:bodyPr/>
                    <a:lstStyle/>
                    <a:p>
                      <a:pPr algn="ctr"/>
                      <a:r>
                        <a:rPr lang="en-US" dirty="0"/>
                        <a:t>1.79</a:t>
                      </a:r>
                    </a:p>
                  </a:txBody>
                  <a:tcPr/>
                </a:tc>
                <a:extLst>
                  <a:ext uri="{0D108BD9-81ED-4DB2-BD59-A6C34878D82A}">
                    <a16:rowId xmlns:a16="http://schemas.microsoft.com/office/drawing/2014/main" val="3904989276"/>
                  </a:ext>
                </a:extLst>
              </a:tr>
              <a:tr h="419095">
                <a:tc>
                  <a:txBody>
                    <a:bodyPr/>
                    <a:lstStyle/>
                    <a:p>
                      <a:pPr algn="ctr"/>
                      <a:r>
                        <a:rPr lang="en-US" dirty="0"/>
                        <a:t>150.35</a:t>
                      </a:r>
                    </a:p>
                  </a:txBody>
                  <a:tcPr/>
                </a:tc>
                <a:tc>
                  <a:txBody>
                    <a:bodyPr/>
                    <a:lstStyle/>
                    <a:p>
                      <a:pPr algn="ctr"/>
                      <a:r>
                        <a:rPr lang="en-US" dirty="0"/>
                        <a:t>-1.26</a:t>
                      </a:r>
                    </a:p>
                  </a:txBody>
                  <a:tcPr/>
                </a:tc>
                <a:tc>
                  <a:txBody>
                    <a:bodyPr/>
                    <a:lstStyle/>
                    <a:p>
                      <a:pPr algn="ctr"/>
                      <a:r>
                        <a:rPr lang="en-US" dirty="0"/>
                        <a:t>0.27</a:t>
                      </a:r>
                    </a:p>
                  </a:txBody>
                  <a:tcPr/>
                </a:tc>
                <a:tc>
                  <a:txBody>
                    <a:bodyPr/>
                    <a:lstStyle/>
                    <a:p>
                      <a:pPr algn="ctr"/>
                      <a:r>
                        <a:rPr lang="en-US" dirty="0"/>
                        <a:t>-4.63</a:t>
                      </a:r>
                    </a:p>
                  </a:txBody>
                  <a:tcPr/>
                </a:tc>
                <a:tc>
                  <a:txBody>
                    <a:bodyPr/>
                    <a:lstStyle/>
                    <a:p>
                      <a:pPr algn="ctr"/>
                      <a:r>
                        <a:rPr lang="en-US" dirty="0"/>
                        <a:t>1.54</a:t>
                      </a:r>
                    </a:p>
                  </a:txBody>
                  <a:tcPr/>
                </a:tc>
                <a:extLst>
                  <a:ext uri="{0D108BD9-81ED-4DB2-BD59-A6C34878D82A}">
                    <a16:rowId xmlns:a16="http://schemas.microsoft.com/office/drawing/2014/main" val="311449510"/>
                  </a:ext>
                </a:extLst>
              </a:tr>
            </a:tbl>
          </a:graphicData>
        </a:graphic>
      </p:graphicFrame>
      <p:sp>
        <p:nvSpPr>
          <p:cNvPr id="21" name="Rectangle 20">
            <a:extLst>
              <a:ext uri="{FF2B5EF4-FFF2-40B4-BE49-F238E27FC236}">
                <a16:creationId xmlns:a16="http://schemas.microsoft.com/office/drawing/2014/main" id="{E6F52B05-153D-3261-1806-B78EBDA29FC2}"/>
              </a:ext>
            </a:extLst>
          </p:cNvPr>
          <p:cNvSpPr/>
          <p:nvPr/>
        </p:nvSpPr>
        <p:spPr>
          <a:xfrm>
            <a:off x="4231919" y="1623023"/>
            <a:ext cx="924702" cy="2712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br>
              <a:rPr lang="en-US" sz="1800" b="0" i="0" u="none" dirty="0"/>
            </a:br>
            <a:r>
              <a:rPr lang="en-US" sz="1800" b="0" i="0" u="none" dirty="0"/>
              <a:t>-1.417       </a:t>
            </a:r>
            <a:endParaRPr lang="en-US" dirty="0"/>
          </a:p>
          <a:p>
            <a:pPr algn="ctr"/>
            <a:endParaRPr lang="en-US" dirty="0"/>
          </a:p>
        </p:txBody>
      </p:sp>
    </p:spTree>
    <p:extLst>
      <p:ext uri="{BB962C8B-B14F-4D97-AF65-F5344CB8AC3E}">
        <p14:creationId xmlns:p14="http://schemas.microsoft.com/office/powerpoint/2010/main" val="2813596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EAB29-6D22-D0A7-1F5E-E66585FA5B7D}"/>
              </a:ext>
            </a:extLst>
          </p:cNvPr>
          <p:cNvSpPr>
            <a:spLocks noGrp="1"/>
          </p:cNvSpPr>
          <p:nvPr>
            <p:ph type="title"/>
          </p:nvPr>
        </p:nvSpPr>
        <p:spPr>
          <a:xfrm>
            <a:off x="1474729" y="140874"/>
            <a:ext cx="4859073" cy="970450"/>
          </a:xfrm>
        </p:spPr>
        <p:txBody>
          <a:bodyPr/>
          <a:lstStyle/>
          <a:p>
            <a:r>
              <a:rPr lang="en-US" u="sng" dirty="0"/>
              <a:t>INDIAN CUISINE</a:t>
            </a:r>
          </a:p>
        </p:txBody>
      </p:sp>
      <p:graphicFrame>
        <p:nvGraphicFramePr>
          <p:cNvPr id="4" name="Chart 3">
            <a:extLst>
              <a:ext uri="{FF2B5EF4-FFF2-40B4-BE49-F238E27FC236}">
                <a16:creationId xmlns:a16="http://schemas.microsoft.com/office/drawing/2014/main" id="{02BF3157-CB06-7035-1F47-508F8DE1BE11}"/>
              </a:ext>
            </a:extLst>
          </p:cNvPr>
          <p:cNvGraphicFramePr>
            <a:graphicFrameLocks/>
          </p:cNvGraphicFramePr>
          <p:nvPr>
            <p:extLst>
              <p:ext uri="{D42A27DB-BD31-4B8C-83A1-F6EECF244321}">
                <p14:modId xmlns:p14="http://schemas.microsoft.com/office/powerpoint/2010/main" val="396434722"/>
              </p:ext>
            </p:extLst>
          </p:nvPr>
        </p:nvGraphicFramePr>
        <p:xfrm>
          <a:off x="355973" y="1480157"/>
          <a:ext cx="7535529" cy="4859757"/>
        </p:xfrm>
        <a:graphic>
          <a:graphicData uri="http://schemas.openxmlformats.org/drawingml/2006/chart">
            <c:chart xmlns:c="http://schemas.openxmlformats.org/drawingml/2006/chart" xmlns:r="http://schemas.openxmlformats.org/officeDocument/2006/relationships" r:id="rId2"/>
          </a:graphicData>
        </a:graphic>
      </p:graphicFrame>
      <p:pic>
        <p:nvPicPr>
          <p:cNvPr id="6" name="Picture 5" descr="Icon&#10;&#10;Description automatically generated">
            <a:extLst>
              <a:ext uri="{FF2B5EF4-FFF2-40B4-BE49-F238E27FC236}">
                <a16:creationId xmlns:a16="http://schemas.microsoft.com/office/drawing/2014/main" id="{A73D0632-2500-8414-C4FA-2BA4134E78E2}"/>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t="3483" b="3818"/>
          <a:stretch/>
        </p:blipFill>
        <p:spPr>
          <a:xfrm>
            <a:off x="8328571" y="1226584"/>
            <a:ext cx="3128323" cy="2207580"/>
          </a:xfrm>
          <a:prstGeom prst="rect">
            <a:avLst/>
          </a:prstGeom>
        </p:spPr>
      </p:pic>
      <p:pic>
        <p:nvPicPr>
          <p:cNvPr id="8" name="Picture 7" descr="Logo&#10;&#10;Description automatically generated with medium confidence">
            <a:extLst>
              <a:ext uri="{FF2B5EF4-FFF2-40B4-BE49-F238E27FC236}">
                <a16:creationId xmlns:a16="http://schemas.microsoft.com/office/drawing/2014/main" id="{5C56ADF9-59F0-BC30-E625-E2AEF92BD831}"/>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rcRect b="6414"/>
          <a:stretch/>
        </p:blipFill>
        <p:spPr>
          <a:xfrm>
            <a:off x="8328570" y="3547761"/>
            <a:ext cx="3128324" cy="2207581"/>
          </a:xfrm>
          <a:prstGeom prst="rect">
            <a:avLst/>
          </a:prstGeom>
        </p:spPr>
      </p:pic>
    </p:spTree>
    <p:extLst>
      <p:ext uri="{BB962C8B-B14F-4D97-AF65-F5344CB8AC3E}">
        <p14:creationId xmlns:p14="http://schemas.microsoft.com/office/powerpoint/2010/main" val="3659453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E76E1-57FF-A2A1-5DBD-9D8ED850024D}"/>
              </a:ext>
            </a:extLst>
          </p:cNvPr>
          <p:cNvSpPr>
            <a:spLocks noGrp="1"/>
          </p:cNvSpPr>
          <p:nvPr>
            <p:ph type="title"/>
          </p:nvPr>
        </p:nvSpPr>
        <p:spPr>
          <a:xfrm>
            <a:off x="919119" y="265956"/>
            <a:ext cx="10353762" cy="681318"/>
          </a:xfrm>
        </p:spPr>
        <p:txBody>
          <a:bodyPr>
            <a:normAutofit fontScale="90000"/>
          </a:bodyPr>
          <a:lstStyle/>
          <a:p>
            <a:r>
              <a:rPr lang="en-US" u="sng" dirty="0">
                <a:solidFill>
                  <a:schemeClr val="tx1"/>
                </a:solidFill>
              </a:rPr>
              <a:t>Indian cuisine demand forecast- Regression statistics</a:t>
            </a:r>
          </a:p>
        </p:txBody>
      </p:sp>
      <p:graphicFrame>
        <p:nvGraphicFramePr>
          <p:cNvPr id="6" name="Diagram 5">
            <a:extLst>
              <a:ext uri="{FF2B5EF4-FFF2-40B4-BE49-F238E27FC236}">
                <a16:creationId xmlns:a16="http://schemas.microsoft.com/office/drawing/2014/main" id="{923BB95B-5BDE-13CE-EE79-C435A17BDC65}"/>
              </a:ext>
            </a:extLst>
          </p:cNvPr>
          <p:cNvGraphicFramePr/>
          <p:nvPr/>
        </p:nvGraphicFramePr>
        <p:xfrm>
          <a:off x="1081710" y="1054397"/>
          <a:ext cx="5358961" cy="36978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6E120D09-1ED3-EC54-3131-0DC0CA8EE595}"/>
              </a:ext>
            </a:extLst>
          </p:cNvPr>
          <p:cNvSpPr/>
          <p:nvPr/>
        </p:nvSpPr>
        <p:spPr>
          <a:xfrm>
            <a:off x="5313997" y="1623023"/>
            <a:ext cx="924702" cy="2712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b="0" i="0" u="none" dirty="0"/>
              <a:t>259.81</a:t>
            </a:r>
            <a:endParaRPr lang="en-US" dirty="0"/>
          </a:p>
        </p:txBody>
      </p:sp>
      <p:sp>
        <p:nvSpPr>
          <p:cNvPr id="11" name="Rectangle 10">
            <a:extLst>
              <a:ext uri="{FF2B5EF4-FFF2-40B4-BE49-F238E27FC236}">
                <a16:creationId xmlns:a16="http://schemas.microsoft.com/office/drawing/2014/main" id="{105573DB-29CC-F30B-A279-BA70A99481C3}"/>
              </a:ext>
            </a:extLst>
          </p:cNvPr>
          <p:cNvSpPr/>
          <p:nvPr/>
        </p:nvSpPr>
        <p:spPr>
          <a:xfrm>
            <a:off x="5313997" y="2470112"/>
            <a:ext cx="924702" cy="2712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b="0" i="0" u="none" dirty="0"/>
              <a:t>259.81</a:t>
            </a:r>
            <a:endParaRPr lang="en-US" dirty="0"/>
          </a:p>
        </p:txBody>
      </p:sp>
      <p:sp>
        <p:nvSpPr>
          <p:cNvPr id="12" name="Rectangle 11">
            <a:extLst>
              <a:ext uri="{FF2B5EF4-FFF2-40B4-BE49-F238E27FC236}">
                <a16:creationId xmlns:a16="http://schemas.microsoft.com/office/drawing/2014/main" id="{5AF5D19D-89EB-1AE3-14D7-62BCED62D364}"/>
              </a:ext>
            </a:extLst>
          </p:cNvPr>
          <p:cNvSpPr/>
          <p:nvPr/>
        </p:nvSpPr>
        <p:spPr>
          <a:xfrm>
            <a:off x="5313997" y="3367528"/>
            <a:ext cx="924702" cy="2712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b="0" i="0" u="none" strike="noStrike" dirty="0">
                <a:solidFill>
                  <a:srgbClr val="000000"/>
                </a:solidFill>
                <a:effectLst/>
                <a:latin typeface="Calibri" panose="020F0502020204030204" pitchFamily="34" charset="0"/>
              </a:rPr>
              <a:t>-0.322</a:t>
            </a:r>
            <a:endParaRPr lang="en-US" dirty="0"/>
          </a:p>
        </p:txBody>
      </p:sp>
      <p:sp>
        <p:nvSpPr>
          <p:cNvPr id="13" name="Rectangle 12">
            <a:extLst>
              <a:ext uri="{FF2B5EF4-FFF2-40B4-BE49-F238E27FC236}">
                <a16:creationId xmlns:a16="http://schemas.microsoft.com/office/drawing/2014/main" id="{BF620F7F-AC6D-49A6-5071-50656476FFC3}"/>
              </a:ext>
            </a:extLst>
          </p:cNvPr>
          <p:cNvSpPr/>
          <p:nvPr/>
        </p:nvSpPr>
        <p:spPr>
          <a:xfrm>
            <a:off x="5338934" y="4280035"/>
            <a:ext cx="924702" cy="2712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b="0" i="0" u="none" strike="noStrike" dirty="0">
                <a:solidFill>
                  <a:srgbClr val="000000"/>
                </a:solidFill>
                <a:effectLst/>
                <a:latin typeface="Calibri" panose="020F0502020204030204" pitchFamily="34" charset="0"/>
              </a:rPr>
              <a:t>-0.220</a:t>
            </a:r>
            <a:endParaRPr lang="en-US" dirty="0"/>
          </a:p>
        </p:txBody>
      </p:sp>
      <p:graphicFrame>
        <p:nvGraphicFramePr>
          <p:cNvPr id="15" name="Table 15">
            <a:extLst>
              <a:ext uri="{FF2B5EF4-FFF2-40B4-BE49-F238E27FC236}">
                <a16:creationId xmlns:a16="http://schemas.microsoft.com/office/drawing/2014/main" id="{BECF0F53-8419-6DE6-758C-A1C330087E0D}"/>
              </a:ext>
            </a:extLst>
          </p:cNvPr>
          <p:cNvGraphicFramePr>
            <a:graphicFrameLocks noGrp="1"/>
          </p:cNvGraphicFramePr>
          <p:nvPr>
            <p:extLst>
              <p:ext uri="{D42A27DB-BD31-4B8C-83A1-F6EECF244321}">
                <p14:modId xmlns:p14="http://schemas.microsoft.com/office/powerpoint/2010/main" val="3589760362"/>
              </p:ext>
            </p:extLst>
          </p:nvPr>
        </p:nvGraphicFramePr>
        <p:xfrm>
          <a:off x="7103278" y="1763659"/>
          <a:ext cx="3974974" cy="2739916"/>
        </p:xfrm>
        <a:graphic>
          <a:graphicData uri="http://schemas.openxmlformats.org/drawingml/2006/table">
            <a:tbl>
              <a:tblPr firstRow="1" bandRow="1">
                <a:tableStyleId>{5C22544A-7EE6-4342-B048-85BDC9FD1C3A}</a:tableStyleId>
              </a:tblPr>
              <a:tblGrid>
                <a:gridCol w="1987487">
                  <a:extLst>
                    <a:ext uri="{9D8B030D-6E8A-4147-A177-3AD203B41FA5}">
                      <a16:colId xmlns:a16="http://schemas.microsoft.com/office/drawing/2014/main" val="3401645607"/>
                    </a:ext>
                  </a:extLst>
                </a:gridCol>
                <a:gridCol w="1987487">
                  <a:extLst>
                    <a:ext uri="{9D8B030D-6E8A-4147-A177-3AD203B41FA5}">
                      <a16:colId xmlns:a16="http://schemas.microsoft.com/office/drawing/2014/main" val="3529966809"/>
                    </a:ext>
                  </a:extLst>
                </a:gridCol>
              </a:tblGrid>
              <a:tr h="524959">
                <a:tc>
                  <a:txBody>
                    <a:bodyPr/>
                    <a:lstStyle/>
                    <a:p>
                      <a:pPr algn="l"/>
                      <a:r>
                        <a:rPr lang="en-US" dirty="0"/>
                        <a:t>Multiple R</a:t>
                      </a:r>
                    </a:p>
                  </a:txBody>
                  <a:tcPr/>
                </a:tc>
                <a:tc>
                  <a:txBody>
                    <a:bodyPr/>
                    <a:lstStyle/>
                    <a:p>
                      <a:pPr algn="ctr"/>
                      <a:r>
                        <a:rPr lang="en-US" dirty="0"/>
                        <a:t>0.22</a:t>
                      </a:r>
                    </a:p>
                  </a:txBody>
                  <a:tcPr/>
                </a:tc>
                <a:extLst>
                  <a:ext uri="{0D108BD9-81ED-4DB2-BD59-A6C34878D82A}">
                    <a16:rowId xmlns:a16="http://schemas.microsoft.com/office/drawing/2014/main" val="1015788003"/>
                  </a:ext>
                </a:extLst>
              </a:tr>
              <a:tr h="524959">
                <a:tc>
                  <a:txBody>
                    <a:bodyPr/>
                    <a:lstStyle/>
                    <a:p>
                      <a:pPr algn="l"/>
                      <a:r>
                        <a:rPr lang="en-US" dirty="0"/>
                        <a:t>R Square</a:t>
                      </a:r>
                    </a:p>
                  </a:txBody>
                  <a:tcPr/>
                </a:tc>
                <a:tc>
                  <a:txBody>
                    <a:bodyPr/>
                    <a:lstStyle/>
                    <a:p>
                      <a:pPr algn="ctr"/>
                      <a:r>
                        <a:rPr lang="en-US" dirty="0"/>
                        <a:t>0.05</a:t>
                      </a:r>
                    </a:p>
                  </a:txBody>
                  <a:tcPr/>
                </a:tc>
                <a:extLst>
                  <a:ext uri="{0D108BD9-81ED-4DB2-BD59-A6C34878D82A}">
                    <a16:rowId xmlns:a16="http://schemas.microsoft.com/office/drawing/2014/main" val="4018511575"/>
                  </a:ext>
                </a:extLst>
              </a:tr>
              <a:tr h="552194">
                <a:tc>
                  <a:txBody>
                    <a:bodyPr/>
                    <a:lstStyle/>
                    <a:p>
                      <a:pPr algn="l"/>
                      <a:r>
                        <a:rPr lang="en-US" dirty="0"/>
                        <a:t>Adjusted R Square</a:t>
                      </a:r>
                    </a:p>
                  </a:txBody>
                  <a:tcPr/>
                </a:tc>
                <a:tc>
                  <a:txBody>
                    <a:bodyPr/>
                    <a:lstStyle/>
                    <a:p>
                      <a:pPr algn="ctr"/>
                      <a:r>
                        <a:rPr lang="en-US" dirty="0"/>
                        <a:t>0.03</a:t>
                      </a:r>
                    </a:p>
                  </a:txBody>
                  <a:tcPr/>
                </a:tc>
                <a:extLst>
                  <a:ext uri="{0D108BD9-81ED-4DB2-BD59-A6C34878D82A}">
                    <a16:rowId xmlns:a16="http://schemas.microsoft.com/office/drawing/2014/main" val="1473913649"/>
                  </a:ext>
                </a:extLst>
              </a:tr>
              <a:tr h="524959">
                <a:tc>
                  <a:txBody>
                    <a:bodyPr/>
                    <a:lstStyle/>
                    <a:p>
                      <a:pPr algn="l"/>
                      <a:r>
                        <a:rPr lang="en-US" dirty="0"/>
                        <a:t>Standard Error</a:t>
                      </a:r>
                    </a:p>
                  </a:txBody>
                  <a:tcPr/>
                </a:tc>
                <a:tc>
                  <a:txBody>
                    <a:bodyPr/>
                    <a:lstStyle/>
                    <a:p>
                      <a:pPr algn="ctr"/>
                      <a:r>
                        <a:rPr lang="en-US" dirty="0"/>
                        <a:t>174.40</a:t>
                      </a:r>
                    </a:p>
                  </a:txBody>
                  <a:tcPr/>
                </a:tc>
                <a:extLst>
                  <a:ext uri="{0D108BD9-81ED-4DB2-BD59-A6C34878D82A}">
                    <a16:rowId xmlns:a16="http://schemas.microsoft.com/office/drawing/2014/main" val="778500957"/>
                  </a:ext>
                </a:extLst>
              </a:tr>
              <a:tr h="524959">
                <a:tc>
                  <a:txBody>
                    <a:bodyPr/>
                    <a:lstStyle/>
                    <a:p>
                      <a:pPr algn="l"/>
                      <a:r>
                        <a:rPr lang="en-US" dirty="0"/>
                        <a:t>Observations</a:t>
                      </a:r>
                    </a:p>
                  </a:txBody>
                  <a:tcPr/>
                </a:tc>
                <a:tc>
                  <a:txBody>
                    <a:bodyPr/>
                    <a:lstStyle/>
                    <a:p>
                      <a:pPr algn="ctr"/>
                      <a:r>
                        <a:rPr lang="en-US" dirty="0"/>
                        <a:t>53</a:t>
                      </a:r>
                    </a:p>
                  </a:txBody>
                  <a:tcPr/>
                </a:tc>
                <a:extLst>
                  <a:ext uri="{0D108BD9-81ED-4DB2-BD59-A6C34878D82A}">
                    <a16:rowId xmlns:a16="http://schemas.microsoft.com/office/drawing/2014/main" val="2741717906"/>
                  </a:ext>
                </a:extLst>
              </a:tr>
            </a:tbl>
          </a:graphicData>
        </a:graphic>
      </p:graphicFrame>
      <p:sp>
        <p:nvSpPr>
          <p:cNvPr id="17" name="Rectangle 16">
            <a:extLst>
              <a:ext uri="{FF2B5EF4-FFF2-40B4-BE49-F238E27FC236}">
                <a16:creationId xmlns:a16="http://schemas.microsoft.com/office/drawing/2014/main" id="{9AAB11A0-DCFC-EF0A-C1CE-1526B1B143E2}"/>
              </a:ext>
            </a:extLst>
          </p:cNvPr>
          <p:cNvSpPr/>
          <p:nvPr/>
        </p:nvSpPr>
        <p:spPr>
          <a:xfrm>
            <a:off x="7103278" y="1313042"/>
            <a:ext cx="3974974" cy="35870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t>Regression Statistics</a:t>
            </a:r>
          </a:p>
        </p:txBody>
      </p:sp>
      <p:graphicFrame>
        <p:nvGraphicFramePr>
          <p:cNvPr id="20" name="Table 20">
            <a:extLst>
              <a:ext uri="{FF2B5EF4-FFF2-40B4-BE49-F238E27FC236}">
                <a16:creationId xmlns:a16="http://schemas.microsoft.com/office/drawing/2014/main" id="{451FA93E-F66B-DC01-6904-0BA9D8303AE6}"/>
              </a:ext>
            </a:extLst>
          </p:cNvPr>
          <p:cNvGraphicFramePr>
            <a:graphicFrameLocks noGrp="1"/>
          </p:cNvGraphicFramePr>
          <p:nvPr>
            <p:extLst>
              <p:ext uri="{D42A27DB-BD31-4B8C-83A1-F6EECF244321}">
                <p14:modId xmlns:p14="http://schemas.microsoft.com/office/powerpoint/2010/main" val="3340213510"/>
              </p:ext>
            </p:extLst>
          </p:nvPr>
        </p:nvGraphicFramePr>
        <p:xfrm>
          <a:off x="1081710" y="5038101"/>
          <a:ext cx="10028580" cy="1257285"/>
        </p:xfrm>
        <a:graphic>
          <a:graphicData uri="http://schemas.openxmlformats.org/drawingml/2006/table">
            <a:tbl>
              <a:tblPr firstRow="1" bandRow="1">
                <a:tableStyleId>{5C22544A-7EE6-4342-B048-85BDC9FD1C3A}</a:tableStyleId>
              </a:tblPr>
              <a:tblGrid>
                <a:gridCol w="2005716">
                  <a:extLst>
                    <a:ext uri="{9D8B030D-6E8A-4147-A177-3AD203B41FA5}">
                      <a16:colId xmlns:a16="http://schemas.microsoft.com/office/drawing/2014/main" val="3763907911"/>
                    </a:ext>
                  </a:extLst>
                </a:gridCol>
                <a:gridCol w="2005716">
                  <a:extLst>
                    <a:ext uri="{9D8B030D-6E8A-4147-A177-3AD203B41FA5}">
                      <a16:colId xmlns:a16="http://schemas.microsoft.com/office/drawing/2014/main" val="237320925"/>
                    </a:ext>
                  </a:extLst>
                </a:gridCol>
                <a:gridCol w="2005716">
                  <a:extLst>
                    <a:ext uri="{9D8B030D-6E8A-4147-A177-3AD203B41FA5}">
                      <a16:colId xmlns:a16="http://schemas.microsoft.com/office/drawing/2014/main" val="1972644794"/>
                    </a:ext>
                  </a:extLst>
                </a:gridCol>
                <a:gridCol w="2005716">
                  <a:extLst>
                    <a:ext uri="{9D8B030D-6E8A-4147-A177-3AD203B41FA5}">
                      <a16:colId xmlns:a16="http://schemas.microsoft.com/office/drawing/2014/main" val="3886120599"/>
                    </a:ext>
                  </a:extLst>
                </a:gridCol>
                <a:gridCol w="2005716">
                  <a:extLst>
                    <a:ext uri="{9D8B030D-6E8A-4147-A177-3AD203B41FA5}">
                      <a16:colId xmlns:a16="http://schemas.microsoft.com/office/drawing/2014/main" val="33221236"/>
                    </a:ext>
                  </a:extLst>
                </a:gridCol>
              </a:tblGrid>
              <a:tr h="419095">
                <a:tc>
                  <a:txBody>
                    <a:bodyPr/>
                    <a:lstStyle/>
                    <a:p>
                      <a:pPr algn="ctr"/>
                      <a:endParaRPr lang="en-US" dirty="0"/>
                    </a:p>
                  </a:txBody>
                  <a:tcPr/>
                </a:tc>
                <a:tc>
                  <a:txBody>
                    <a:bodyPr/>
                    <a:lstStyle/>
                    <a:p>
                      <a:pPr algn="ctr"/>
                      <a:r>
                        <a:rPr lang="en-US" dirty="0"/>
                        <a:t>Coefficients</a:t>
                      </a:r>
                    </a:p>
                  </a:txBody>
                  <a:tcPr/>
                </a:tc>
                <a:tc>
                  <a:txBody>
                    <a:bodyPr/>
                    <a:lstStyle/>
                    <a:p>
                      <a:pPr algn="ctr"/>
                      <a:r>
                        <a:rPr lang="en-US" dirty="0"/>
                        <a:t>Standard Error</a:t>
                      </a:r>
                    </a:p>
                  </a:txBody>
                  <a:tcPr/>
                </a:tc>
                <a:tc>
                  <a:txBody>
                    <a:bodyPr/>
                    <a:lstStyle/>
                    <a:p>
                      <a:pPr algn="ctr"/>
                      <a:r>
                        <a:rPr lang="en-US" dirty="0"/>
                        <a:t>t-Stat</a:t>
                      </a:r>
                    </a:p>
                  </a:txBody>
                  <a:tcPr/>
                </a:tc>
                <a:tc>
                  <a:txBody>
                    <a:bodyPr/>
                    <a:lstStyle/>
                    <a:p>
                      <a:pPr algn="ctr"/>
                      <a:r>
                        <a:rPr lang="en-US" dirty="0"/>
                        <a:t>P-value</a:t>
                      </a:r>
                    </a:p>
                  </a:txBody>
                  <a:tcPr/>
                </a:tc>
                <a:extLst>
                  <a:ext uri="{0D108BD9-81ED-4DB2-BD59-A6C34878D82A}">
                    <a16:rowId xmlns:a16="http://schemas.microsoft.com/office/drawing/2014/main" val="3346212424"/>
                  </a:ext>
                </a:extLst>
              </a:tr>
              <a:tr h="419095">
                <a:tc>
                  <a:txBody>
                    <a:bodyPr/>
                    <a:lstStyle/>
                    <a:p>
                      <a:pPr algn="ctr"/>
                      <a:r>
                        <a:rPr lang="en-US" dirty="0"/>
                        <a:t>Intercept</a:t>
                      </a:r>
                    </a:p>
                  </a:txBody>
                  <a:tcPr/>
                </a:tc>
                <a:tc>
                  <a:txBody>
                    <a:bodyPr/>
                    <a:lstStyle/>
                    <a:p>
                      <a:pPr algn="ctr"/>
                      <a:r>
                        <a:rPr lang="en-US" dirty="0"/>
                        <a:t>263.82</a:t>
                      </a:r>
                    </a:p>
                  </a:txBody>
                  <a:tcPr/>
                </a:tc>
                <a:tc>
                  <a:txBody>
                    <a:bodyPr/>
                    <a:lstStyle/>
                    <a:p>
                      <a:pPr algn="ctr"/>
                      <a:r>
                        <a:rPr lang="en-US" dirty="0"/>
                        <a:t>74.57</a:t>
                      </a:r>
                    </a:p>
                  </a:txBody>
                  <a:tcPr/>
                </a:tc>
                <a:tc>
                  <a:txBody>
                    <a:bodyPr/>
                    <a:lstStyle/>
                    <a:p>
                      <a:pPr algn="ctr"/>
                      <a:r>
                        <a:rPr lang="en-US" dirty="0"/>
                        <a:t>3.54</a:t>
                      </a:r>
                    </a:p>
                  </a:txBody>
                  <a:tcPr/>
                </a:tc>
                <a:tc>
                  <a:txBody>
                    <a:bodyPr/>
                    <a:lstStyle/>
                    <a:p>
                      <a:pPr algn="ctr"/>
                      <a:r>
                        <a:rPr lang="en-US" dirty="0"/>
                        <a:t>0.008</a:t>
                      </a:r>
                    </a:p>
                  </a:txBody>
                  <a:tcPr/>
                </a:tc>
                <a:extLst>
                  <a:ext uri="{0D108BD9-81ED-4DB2-BD59-A6C34878D82A}">
                    <a16:rowId xmlns:a16="http://schemas.microsoft.com/office/drawing/2014/main" val="3904989276"/>
                  </a:ext>
                </a:extLst>
              </a:tr>
              <a:tr h="419095">
                <a:tc>
                  <a:txBody>
                    <a:bodyPr/>
                    <a:lstStyle/>
                    <a:p>
                      <a:pPr algn="ctr"/>
                      <a:r>
                        <a:rPr lang="en-US" dirty="0"/>
                        <a:t>292.03</a:t>
                      </a:r>
                    </a:p>
                  </a:txBody>
                  <a:tcPr/>
                </a:tc>
                <a:tc>
                  <a:txBody>
                    <a:bodyPr/>
                    <a:lstStyle/>
                    <a:p>
                      <a:pPr algn="ctr"/>
                      <a:r>
                        <a:rPr lang="en-US" dirty="0"/>
                        <a:t>-0.32</a:t>
                      </a:r>
                    </a:p>
                  </a:txBody>
                  <a:tcPr/>
                </a:tc>
                <a:tc>
                  <a:txBody>
                    <a:bodyPr/>
                    <a:lstStyle/>
                    <a:p>
                      <a:pPr algn="ctr"/>
                      <a:r>
                        <a:rPr lang="en-US" dirty="0"/>
                        <a:t>0.19</a:t>
                      </a:r>
                    </a:p>
                  </a:txBody>
                  <a:tcPr/>
                </a:tc>
                <a:tc>
                  <a:txBody>
                    <a:bodyPr/>
                    <a:lstStyle/>
                    <a:p>
                      <a:pPr algn="ctr"/>
                      <a:r>
                        <a:rPr lang="en-US" dirty="0"/>
                        <a:t>-1.65</a:t>
                      </a:r>
                    </a:p>
                  </a:txBody>
                  <a:tcPr/>
                </a:tc>
                <a:tc>
                  <a:txBody>
                    <a:bodyPr/>
                    <a:lstStyle/>
                    <a:p>
                      <a:pPr algn="ctr"/>
                      <a:r>
                        <a:rPr lang="en-US" dirty="0"/>
                        <a:t>0.10</a:t>
                      </a:r>
                    </a:p>
                  </a:txBody>
                  <a:tcPr/>
                </a:tc>
                <a:extLst>
                  <a:ext uri="{0D108BD9-81ED-4DB2-BD59-A6C34878D82A}">
                    <a16:rowId xmlns:a16="http://schemas.microsoft.com/office/drawing/2014/main" val="311449510"/>
                  </a:ext>
                </a:extLst>
              </a:tr>
            </a:tbl>
          </a:graphicData>
        </a:graphic>
      </p:graphicFrame>
      <p:sp>
        <p:nvSpPr>
          <p:cNvPr id="21" name="Rectangle 20">
            <a:extLst>
              <a:ext uri="{FF2B5EF4-FFF2-40B4-BE49-F238E27FC236}">
                <a16:creationId xmlns:a16="http://schemas.microsoft.com/office/drawing/2014/main" id="{E6F52B05-153D-3261-1806-B78EBDA29FC2}"/>
              </a:ext>
            </a:extLst>
          </p:cNvPr>
          <p:cNvSpPr/>
          <p:nvPr/>
        </p:nvSpPr>
        <p:spPr>
          <a:xfrm>
            <a:off x="4231919" y="1623023"/>
            <a:ext cx="924702" cy="2712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br>
              <a:rPr lang="en-US" sz="1800" b="0" i="0" u="none" dirty="0"/>
            </a:br>
            <a:r>
              <a:rPr lang="en-US" sz="1800" b="0" i="0" u="none" dirty="0"/>
              <a:t>-</a:t>
            </a:r>
            <a:r>
              <a:rPr lang="en-US" dirty="0"/>
              <a:t>0.322</a:t>
            </a:r>
            <a:r>
              <a:rPr lang="en-US" sz="1800" b="0" i="0" u="none" dirty="0"/>
              <a:t>       </a:t>
            </a:r>
            <a:endParaRPr lang="en-US" dirty="0"/>
          </a:p>
          <a:p>
            <a:pPr algn="ctr"/>
            <a:endParaRPr lang="en-US" dirty="0"/>
          </a:p>
        </p:txBody>
      </p:sp>
    </p:spTree>
    <p:extLst>
      <p:ext uri="{BB962C8B-B14F-4D97-AF65-F5344CB8AC3E}">
        <p14:creationId xmlns:p14="http://schemas.microsoft.com/office/powerpoint/2010/main" val="2998811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9EF0D-E4E1-C51E-F7E8-2860FC9A157C}"/>
              </a:ext>
            </a:extLst>
          </p:cNvPr>
          <p:cNvSpPr>
            <a:spLocks noGrp="1"/>
          </p:cNvSpPr>
          <p:nvPr>
            <p:ph type="title"/>
          </p:nvPr>
        </p:nvSpPr>
        <p:spPr>
          <a:xfrm>
            <a:off x="913795" y="325290"/>
            <a:ext cx="6449668" cy="970450"/>
          </a:xfrm>
        </p:spPr>
        <p:txBody>
          <a:bodyPr/>
          <a:lstStyle/>
          <a:p>
            <a:r>
              <a:rPr lang="en-US" u="sng" dirty="0"/>
              <a:t>CONTINENTAL CUISINE</a:t>
            </a:r>
          </a:p>
        </p:txBody>
      </p:sp>
      <p:graphicFrame>
        <p:nvGraphicFramePr>
          <p:cNvPr id="4" name="Chart 3">
            <a:extLst>
              <a:ext uri="{FF2B5EF4-FFF2-40B4-BE49-F238E27FC236}">
                <a16:creationId xmlns:a16="http://schemas.microsoft.com/office/drawing/2014/main" id="{54D87FE2-0879-767A-1D2E-1ADAE3658B90}"/>
              </a:ext>
            </a:extLst>
          </p:cNvPr>
          <p:cNvGraphicFramePr>
            <a:graphicFrameLocks/>
          </p:cNvGraphicFramePr>
          <p:nvPr>
            <p:extLst>
              <p:ext uri="{D42A27DB-BD31-4B8C-83A1-F6EECF244321}">
                <p14:modId xmlns:p14="http://schemas.microsoft.com/office/powerpoint/2010/main" val="3245096063"/>
              </p:ext>
            </p:extLst>
          </p:nvPr>
        </p:nvGraphicFramePr>
        <p:xfrm>
          <a:off x="562359" y="1580989"/>
          <a:ext cx="7083254" cy="4917781"/>
        </p:xfrm>
        <a:graphic>
          <a:graphicData uri="http://schemas.openxmlformats.org/drawingml/2006/chart">
            <c:chart xmlns:c="http://schemas.openxmlformats.org/drawingml/2006/chart" xmlns:r="http://schemas.openxmlformats.org/officeDocument/2006/relationships" r:id="rId2"/>
          </a:graphicData>
        </a:graphic>
      </p:graphicFrame>
      <p:pic>
        <p:nvPicPr>
          <p:cNvPr id="6" name="Picture 5" descr="A picture containing text, clipart">
            <a:extLst>
              <a:ext uri="{FF2B5EF4-FFF2-40B4-BE49-F238E27FC236}">
                <a16:creationId xmlns:a16="http://schemas.microsoft.com/office/drawing/2014/main" id="{2AE31B41-A79A-28E0-CAE6-62AC0ACA6658}"/>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a:xfrm>
            <a:off x="8398648" y="1034483"/>
            <a:ext cx="3102393" cy="2307548"/>
          </a:xfrm>
          <a:prstGeom prst="rect">
            <a:avLst/>
          </a:prstGeom>
        </p:spPr>
      </p:pic>
      <p:pic>
        <p:nvPicPr>
          <p:cNvPr id="8" name="Picture 7" descr="Diagram&#10;&#10;Description automatically generated">
            <a:extLst>
              <a:ext uri="{FF2B5EF4-FFF2-40B4-BE49-F238E27FC236}">
                <a16:creationId xmlns:a16="http://schemas.microsoft.com/office/drawing/2014/main" id="{E6A836CE-025A-FEB0-0DD5-3CE4A1E80EE3}"/>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rcRect l="1799" t="10757" r="1999" b="18656"/>
          <a:stretch/>
        </p:blipFill>
        <p:spPr>
          <a:xfrm>
            <a:off x="8398648" y="3468400"/>
            <a:ext cx="3102393" cy="2307548"/>
          </a:xfrm>
          <a:prstGeom prst="rect">
            <a:avLst/>
          </a:prstGeom>
        </p:spPr>
      </p:pic>
    </p:spTree>
    <p:extLst>
      <p:ext uri="{BB962C8B-B14F-4D97-AF65-F5344CB8AC3E}">
        <p14:creationId xmlns:p14="http://schemas.microsoft.com/office/powerpoint/2010/main" val="3802852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E76E1-57FF-A2A1-5DBD-9D8ED850024D}"/>
              </a:ext>
            </a:extLst>
          </p:cNvPr>
          <p:cNvSpPr>
            <a:spLocks noGrp="1"/>
          </p:cNvSpPr>
          <p:nvPr>
            <p:ph type="title"/>
          </p:nvPr>
        </p:nvSpPr>
        <p:spPr>
          <a:xfrm>
            <a:off x="0" y="265956"/>
            <a:ext cx="12192000" cy="681318"/>
          </a:xfrm>
        </p:spPr>
        <p:txBody>
          <a:bodyPr>
            <a:normAutofit fontScale="90000"/>
          </a:bodyPr>
          <a:lstStyle/>
          <a:p>
            <a:r>
              <a:rPr lang="en-US" u="sng" dirty="0">
                <a:solidFill>
                  <a:schemeClr val="tx1"/>
                </a:solidFill>
              </a:rPr>
              <a:t>Continental cuisine demand forecast- Regression statistics</a:t>
            </a:r>
          </a:p>
        </p:txBody>
      </p:sp>
      <p:graphicFrame>
        <p:nvGraphicFramePr>
          <p:cNvPr id="6" name="Diagram 5">
            <a:extLst>
              <a:ext uri="{FF2B5EF4-FFF2-40B4-BE49-F238E27FC236}">
                <a16:creationId xmlns:a16="http://schemas.microsoft.com/office/drawing/2014/main" id="{923BB95B-5BDE-13CE-EE79-C435A17BDC65}"/>
              </a:ext>
            </a:extLst>
          </p:cNvPr>
          <p:cNvGraphicFramePr/>
          <p:nvPr/>
        </p:nvGraphicFramePr>
        <p:xfrm>
          <a:off x="1081710" y="1054397"/>
          <a:ext cx="5358961" cy="36978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6E120D09-1ED3-EC54-3131-0DC0CA8EE595}"/>
              </a:ext>
            </a:extLst>
          </p:cNvPr>
          <p:cNvSpPr/>
          <p:nvPr/>
        </p:nvSpPr>
        <p:spPr>
          <a:xfrm>
            <a:off x="5313997" y="1623023"/>
            <a:ext cx="924702" cy="2712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357.06</a:t>
            </a:r>
          </a:p>
        </p:txBody>
      </p:sp>
      <p:sp>
        <p:nvSpPr>
          <p:cNvPr id="11" name="Rectangle 10">
            <a:extLst>
              <a:ext uri="{FF2B5EF4-FFF2-40B4-BE49-F238E27FC236}">
                <a16:creationId xmlns:a16="http://schemas.microsoft.com/office/drawing/2014/main" id="{105573DB-29CC-F30B-A279-BA70A99481C3}"/>
              </a:ext>
            </a:extLst>
          </p:cNvPr>
          <p:cNvSpPr/>
          <p:nvPr/>
        </p:nvSpPr>
        <p:spPr>
          <a:xfrm>
            <a:off x="5313997" y="2470112"/>
            <a:ext cx="924702" cy="2712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357.06</a:t>
            </a:r>
          </a:p>
        </p:txBody>
      </p:sp>
      <p:sp>
        <p:nvSpPr>
          <p:cNvPr id="12" name="Rectangle 11">
            <a:extLst>
              <a:ext uri="{FF2B5EF4-FFF2-40B4-BE49-F238E27FC236}">
                <a16:creationId xmlns:a16="http://schemas.microsoft.com/office/drawing/2014/main" id="{5AF5D19D-89EB-1AE3-14D7-62BCED62D364}"/>
              </a:ext>
            </a:extLst>
          </p:cNvPr>
          <p:cNvSpPr/>
          <p:nvPr/>
        </p:nvSpPr>
        <p:spPr>
          <a:xfrm>
            <a:off x="5313997" y="3367528"/>
            <a:ext cx="924702" cy="2712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rgbClr val="000000"/>
                </a:solidFill>
                <a:latin typeface="Calibri" panose="020F0502020204030204" pitchFamily="34" charset="0"/>
              </a:rPr>
              <a:t>-0.412</a:t>
            </a:r>
            <a:endParaRPr lang="en-US" dirty="0"/>
          </a:p>
        </p:txBody>
      </p:sp>
      <p:sp>
        <p:nvSpPr>
          <p:cNvPr id="13" name="Rectangle 12">
            <a:extLst>
              <a:ext uri="{FF2B5EF4-FFF2-40B4-BE49-F238E27FC236}">
                <a16:creationId xmlns:a16="http://schemas.microsoft.com/office/drawing/2014/main" id="{BF620F7F-AC6D-49A6-5071-50656476FFC3}"/>
              </a:ext>
            </a:extLst>
          </p:cNvPr>
          <p:cNvSpPr/>
          <p:nvPr/>
        </p:nvSpPr>
        <p:spPr>
          <a:xfrm>
            <a:off x="5338934" y="4280035"/>
            <a:ext cx="924702" cy="2712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rgbClr val="000000"/>
                </a:solidFill>
                <a:latin typeface="Calibri" panose="020F0502020204030204" pitchFamily="34" charset="0"/>
              </a:rPr>
              <a:t>-0.254</a:t>
            </a:r>
            <a:endParaRPr lang="en-US" dirty="0"/>
          </a:p>
        </p:txBody>
      </p:sp>
      <p:graphicFrame>
        <p:nvGraphicFramePr>
          <p:cNvPr id="15" name="Table 15">
            <a:extLst>
              <a:ext uri="{FF2B5EF4-FFF2-40B4-BE49-F238E27FC236}">
                <a16:creationId xmlns:a16="http://schemas.microsoft.com/office/drawing/2014/main" id="{BECF0F53-8419-6DE6-758C-A1C330087E0D}"/>
              </a:ext>
            </a:extLst>
          </p:cNvPr>
          <p:cNvGraphicFramePr>
            <a:graphicFrameLocks noGrp="1"/>
          </p:cNvGraphicFramePr>
          <p:nvPr>
            <p:extLst>
              <p:ext uri="{D42A27DB-BD31-4B8C-83A1-F6EECF244321}">
                <p14:modId xmlns:p14="http://schemas.microsoft.com/office/powerpoint/2010/main" val="1889548782"/>
              </p:ext>
            </p:extLst>
          </p:nvPr>
        </p:nvGraphicFramePr>
        <p:xfrm>
          <a:off x="7103278" y="1763659"/>
          <a:ext cx="3974974" cy="2739916"/>
        </p:xfrm>
        <a:graphic>
          <a:graphicData uri="http://schemas.openxmlformats.org/drawingml/2006/table">
            <a:tbl>
              <a:tblPr firstRow="1" bandRow="1">
                <a:tableStyleId>{5C22544A-7EE6-4342-B048-85BDC9FD1C3A}</a:tableStyleId>
              </a:tblPr>
              <a:tblGrid>
                <a:gridCol w="1987487">
                  <a:extLst>
                    <a:ext uri="{9D8B030D-6E8A-4147-A177-3AD203B41FA5}">
                      <a16:colId xmlns:a16="http://schemas.microsoft.com/office/drawing/2014/main" val="3401645607"/>
                    </a:ext>
                  </a:extLst>
                </a:gridCol>
                <a:gridCol w="1987487">
                  <a:extLst>
                    <a:ext uri="{9D8B030D-6E8A-4147-A177-3AD203B41FA5}">
                      <a16:colId xmlns:a16="http://schemas.microsoft.com/office/drawing/2014/main" val="3529966809"/>
                    </a:ext>
                  </a:extLst>
                </a:gridCol>
              </a:tblGrid>
              <a:tr h="524959">
                <a:tc>
                  <a:txBody>
                    <a:bodyPr/>
                    <a:lstStyle/>
                    <a:p>
                      <a:pPr algn="l"/>
                      <a:r>
                        <a:rPr lang="en-US" dirty="0"/>
                        <a:t>Multiple R</a:t>
                      </a:r>
                    </a:p>
                  </a:txBody>
                  <a:tcPr/>
                </a:tc>
                <a:tc>
                  <a:txBody>
                    <a:bodyPr/>
                    <a:lstStyle/>
                    <a:p>
                      <a:pPr algn="ctr"/>
                      <a:r>
                        <a:rPr lang="en-US" dirty="0"/>
                        <a:t>0.26</a:t>
                      </a:r>
                    </a:p>
                  </a:txBody>
                  <a:tcPr/>
                </a:tc>
                <a:extLst>
                  <a:ext uri="{0D108BD9-81ED-4DB2-BD59-A6C34878D82A}">
                    <a16:rowId xmlns:a16="http://schemas.microsoft.com/office/drawing/2014/main" val="1015788003"/>
                  </a:ext>
                </a:extLst>
              </a:tr>
              <a:tr h="524959">
                <a:tc>
                  <a:txBody>
                    <a:bodyPr/>
                    <a:lstStyle/>
                    <a:p>
                      <a:pPr algn="l"/>
                      <a:r>
                        <a:rPr lang="en-US" dirty="0"/>
                        <a:t>R Square</a:t>
                      </a:r>
                    </a:p>
                  </a:txBody>
                  <a:tcPr/>
                </a:tc>
                <a:tc>
                  <a:txBody>
                    <a:bodyPr/>
                    <a:lstStyle/>
                    <a:p>
                      <a:pPr algn="ctr"/>
                      <a:r>
                        <a:rPr lang="en-US" dirty="0"/>
                        <a:t>0.07</a:t>
                      </a:r>
                    </a:p>
                  </a:txBody>
                  <a:tcPr/>
                </a:tc>
                <a:extLst>
                  <a:ext uri="{0D108BD9-81ED-4DB2-BD59-A6C34878D82A}">
                    <a16:rowId xmlns:a16="http://schemas.microsoft.com/office/drawing/2014/main" val="4018511575"/>
                  </a:ext>
                </a:extLst>
              </a:tr>
              <a:tr h="552194">
                <a:tc>
                  <a:txBody>
                    <a:bodyPr/>
                    <a:lstStyle/>
                    <a:p>
                      <a:pPr algn="l"/>
                      <a:r>
                        <a:rPr lang="en-US" dirty="0"/>
                        <a:t>Adjusted R Square</a:t>
                      </a:r>
                    </a:p>
                  </a:txBody>
                  <a:tcPr/>
                </a:tc>
                <a:tc>
                  <a:txBody>
                    <a:bodyPr/>
                    <a:lstStyle/>
                    <a:p>
                      <a:pPr algn="ctr"/>
                      <a:r>
                        <a:rPr lang="en-US" dirty="0"/>
                        <a:t>0.05</a:t>
                      </a:r>
                    </a:p>
                  </a:txBody>
                  <a:tcPr/>
                </a:tc>
                <a:extLst>
                  <a:ext uri="{0D108BD9-81ED-4DB2-BD59-A6C34878D82A}">
                    <a16:rowId xmlns:a16="http://schemas.microsoft.com/office/drawing/2014/main" val="1473913649"/>
                  </a:ext>
                </a:extLst>
              </a:tr>
              <a:tr h="524959">
                <a:tc>
                  <a:txBody>
                    <a:bodyPr/>
                    <a:lstStyle/>
                    <a:p>
                      <a:pPr algn="l"/>
                      <a:r>
                        <a:rPr lang="en-US" dirty="0"/>
                        <a:t>Standard Error</a:t>
                      </a:r>
                    </a:p>
                  </a:txBody>
                  <a:tcPr/>
                </a:tc>
                <a:tc>
                  <a:txBody>
                    <a:bodyPr/>
                    <a:lstStyle/>
                    <a:p>
                      <a:pPr algn="ctr"/>
                      <a:r>
                        <a:rPr lang="en-US" dirty="0"/>
                        <a:t>188.08</a:t>
                      </a:r>
                    </a:p>
                  </a:txBody>
                  <a:tcPr/>
                </a:tc>
                <a:extLst>
                  <a:ext uri="{0D108BD9-81ED-4DB2-BD59-A6C34878D82A}">
                    <a16:rowId xmlns:a16="http://schemas.microsoft.com/office/drawing/2014/main" val="778500957"/>
                  </a:ext>
                </a:extLst>
              </a:tr>
              <a:tr h="524959">
                <a:tc>
                  <a:txBody>
                    <a:bodyPr/>
                    <a:lstStyle/>
                    <a:p>
                      <a:pPr algn="l"/>
                      <a:r>
                        <a:rPr lang="en-US" dirty="0"/>
                        <a:t>Observations</a:t>
                      </a:r>
                    </a:p>
                  </a:txBody>
                  <a:tcPr/>
                </a:tc>
                <a:tc>
                  <a:txBody>
                    <a:bodyPr/>
                    <a:lstStyle/>
                    <a:p>
                      <a:pPr algn="ctr"/>
                      <a:r>
                        <a:rPr lang="en-US" dirty="0"/>
                        <a:t>59</a:t>
                      </a:r>
                    </a:p>
                  </a:txBody>
                  <a:tcPr/>
                </a:tc>
                <a:extLst>
                  <a:ext uri="{0D108BD9-81ED-4DB2-BD59-A6C34878D82A}">
                    <a16:rowId xmlns:a16="http://schemas.microsoft.com/office/drawing/2014/main" val="2741717906"/>
                  </a:ext>
                </a:extLst>
              </a:tr>
            </a:tbl>
          </a:graphicData>
        </a:graphic>
      </p:graphicFrame>
      <p:sp>
        <p:nvSpPr>
          <p:cNvPr id="17" name="Rectangle 16">
            <a:extLst>
              <a:ext uri="{FF2B5EF4-FFF2-40B4-BE49-F238E27FC236}">
                <a16:creationId xmlns:a16="http://schemas.microsoft.com/office/drawing/2014/main" id="{9AAB11A0-DCFC-EF0A-C1CE-1526B1B143E2}"/>
              </a:ext>
            </a:extLst>
          </p:cNvPr>
          <p:cNvSpPr/>
          <p:nvPr/>
        </p:nvSpPr>
        <p:spPr>
          <a:xfrm>
            <a:off x="7103278" y="1313042"/>
            <a:ext cx="3974974" cy="35870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t>Regression Statistics</a:t>
            </a:r>
          </a:p>
        </p:txBody>
      </p:sp>
      <p:graphicFrame>
        <p:nvGraphicFramePr>
          <p:cNvPr id="20" name="Table 20">
            <a:extLst>
              <a:ext uri="{FF2B5EF4-FFF2-40B4-BE49-F238E27FC236}">
                <a16:creationId xmlns:a16="http://schemas.microsoft.com/office/drawing/2014/main" id="{451FA93E-F66B-DC01-6904-0BA9D8303AE6}"/>
              </a:ext>
            </a:extLst>
          </p:cNvPr>
          <p:cNvGraphicFramePr>
            <a:graphicFrameLocks noGrp="1"/>
          </p:cNvGraphicFramePr>
          <p:nvPr>
            <p:extLst>
              <p:ext uri="{D42A27DB-BD31-4B8C-83A1-F6EECF244321}">
                <p14:modId xmlns:p14="http://schemas.microsoft.com/office/powerpoint/2010/main" val="4286251056"/>
              </p:ext>
            </p:extLst>
          </p:nvPr>
        </p:nvGraphicFramePr>
        <p:xfrm>
          <a:off x="1081710" y="5038101"/>
          <a:ext cx="10028580" cy="1257285"/>
        </p:xfrm>
        <a:graphic>
          <a:graphicData uri="http://schemas.openxmlformats.org/drawingml/2006/table">
            <a:tbl>
              <a:tblPr firstRow="1" bandRow="1">
                <a:tableStyleId>{5C22544A-7EE6-4342-B048-85BDC9FD1C3A}</a:tableStyleId>
              </a:tblPr>
              <a:tblGrid>
                <a:gridCol w="2005716">
                  <a:extLst>
                    <a:ext uri="{9D8B030D-6E8A-4147-A177-3AD203B41FA5}">
                      <a16:colId xmlns:a16="http://schemas.microsoft.com/office/drawing/2014/main" val="3763907911"/>
                    </a:ext>
                  </a:extLst>
                </a:gridCol>
                <a:gridCol w="2005716">
                  <a:extLst>
                    <a:ext uri="{9D8B030D-6E8A-4147-A177-3AD203B41FA5}">
                      <a16:colId xmlns:a16="http://schemas.microsoft.com/office/drawing/2014/main" val="237320925"/>
                    </a:ext>
                  </a:extLst>
                </a:gridCol>
                <a:gridCol w="2005716">
                  <a:extLst>
                    <a:ext uri="{9D8B030D-6E8A-4147-A177-3AD203B41FA5}">
                      <a16:colId xmlns:a16="http://schemas.microsoft.com/office/drawing/2014/main" val="1972644794"/>
                    </a:ext>
                  </a:extLst>
                </a:gridCol>
                <a:gridCol w="2005716">
                  <a:extLst>
                    <a:ext uri="{9D8B030D-6E8A-4147-A177-3AD203B41FA5}">
                      <a16:colId xmlns:a16="http://schemas.microsoft.com/office/drawing/2014/main" val="3886120599"/>
                    </a:ext>
                  </a:extLst>
                </a:gridCol>
                <a:gridCol w="2005716">
                  <a:extLst>
                    <a:ext uri="{9D8B030D-6E8A-4147-A177-3AD203B41FA5}">
                      <a16:colId xmlns:a16="http://schemas.microsoft.com/office/drawing/2014/main" val="33221236"/>
                    </a:ext>
                  </a:extLst>
                </a:gridCol>
              </a:tblGrid>
              <a:tr h="419095">
                <a:tc>
                  <a:txBody>
                    <a:bodyPr/>
                    <a:lstStyle/>
                    <a:p>
                      <a:pPr algn="ctr"/>
                      <a:endParaRPr lang="en-US" dirty="0"/>
                    </a:p>
                  </a:txBody>
                  <a:tcPr/>
                </a:tc>
                <a:tc>
                  <a:txBody>
                    <a:bodyPr/>
                    <a:lstStyle/>
                    <a:p>
                      <a:pPr algn="ctr"/>
                      <a:r>
                        <a:rPr lang="en-US" dirty="0"/>
                        <a:t>Coefficients</a:t>
                      </a:r>
                    </a:p>
                  </a:txBody>
                  <a:tcPr/>
                </a:tc>
                <a:tc>
                  <a:txBody>
                    <a:bodyPr/>
                    <a:lstStyle/>
                    <a:p>
                      <a:pPr algn="ctr"/>
                      <a:r>
                        <a:rPr lang="en-US" dirty="0"/>
                        <a:t>Standard Error</a:t>
                      </a:r>
                    </a:p>
                  </a:txBody>
                  <a:tcPr/>
                </a:tc>
                <a:tc>
                  <a:txBody>
                    <a:bodyPr/>
                    <a:lstStyle/>
                    <a:p>
                      <a:pPr algn="ctr"/>
                      <a:r>
                        <a:rPr lang="en-US" dirty="0"/>
                        <a:t>t-Stat</a:t>
                      </a:r>
                    </a:p>
                  </a:txBody>
                  <a:tcPr/>
                </a:tc>
                <a:tc>
                  <a:txBody>
                    <a:bodyPr/>
                    <a:lstStyle/>
                    <a:p>
                      <a:pPr algn="ctr"/>
                      <a:r>
                        <a:rPr lang="en-US" dirty="0"/>
                        <a:t>P-value</a:t>
                      </a:r>
                    </a:p>
                  </a:txBody>
                  <a:tcPr/>
                </a:tc>
                <a:extLst>
                  <a:ext uri="{0D108BD9-81ED-4DB2-BD59-A6C34878D82A}">
                    <a16:rowId xmlns:a16="http://schemas.microsoft.com/office/drawing/2014/main" val="3346212424"/>
                  </a:ext>
                </a:extLst>
              </a:tr>
              <a:tr h="419095">
                <a:tc>
                  <a:txBody>
                    <a:bodyPr/>
                    <a:lstStyle/>
                    <a:p>
                      <a:pPr algn="ctr"/>
                      <a:r>
                        <a:rPr lang="en-US" dirty="0"/>
                        <a:t>Intercept</a:t>
                      </a:r>
                    </a:p>
                  </a:txBody>
                  <a:tcPr/>
                </a:tc>
                <a:tc>
                  <a:txBody>
                    <a:bodyPr/>
                    <a:lstStyle/>
                    <a:p>
                      <a:pPr algn="ctr"/>
                      <a:r>
                        <a:rPr lang="en-US" dirty="0"/>
                        <a:t>373.45</a:t>
                      </a:r>
                    </a:p>
                  </a:txBody>
                  <a:tcPr/>
                </a:tc>
                <a:tc>
                  <a:txBody>
                    <a:bodyPr/>
                    <a:lstStyle/>
                    <a:p>
                      <a:pPr algn="ctr"/>
                      <a:r>
                        <a:rPr lang="en-US" dirty="0"/>
                        <a:t>114.58</a:t>
                      </a:r>
                    </a:p>
                  </a:txBody>
                  <a:tcPr/>
                </a:tc>
                <a:tc>
                  <a:txBody>
                    <a:bodyPr/>
                    <a:lstStyle/>
                    <a:p>
                      <a:pPr algn="ctr"/>
                      <a:r>
                        <a:rPr lang="en-US" dirty="0"/>
                        <a:t>3.26</a:t>
                      </a:r>
                    </a:p>
                  </a:txBody>
                  <a:tcPr/>
                </a:tc>
                <a:tc>
                  <a:txBody>
                    <a:bodyPr/>
                    <a:lstStyle/>
                    <a:p>
                      <a:pPr algn="ctr"/>
                      <a:r>
                        <a:rPr lang="en-US" dirty="0"/>
                        <a:t>0.009</a:t>
                      </a:r>
                    </a:p>
                  </a:txBody>
                  <a:tcPr/>
                </a:tc>
                <a:extLst>
                  <a:ext uri="{0D108BD9-81ED-4DB2-BD59-A6C34878D82A}">
                    <a16:rowId xmlns:a16="http://schemas.microsoft.com/office/drawing/2014/main" val="3904989276"/>
                  </a:ext>
                </a:extLst>
              </a:tr>
              <a:tr h="419095">
                <a:tc>
                  <a:txBody>
                    <a:bodyPr/>
                    <a:lstStyle/>
                    <a:p>
                      <a:pPr algn="ctr"/>
                      <a:r>
                        <a:rPr lang="en-US" dirty="0"/>
                        <a:t>388</a:t>
                      </a:r>
                    </a:p>
                  </a:txBody>
                  <a:tcPr/>
                </a:tc>
                <a:tc>
                  <a:txBody>
                    <a:bodyPr/>
                    <a:lstStyle/>
                    <a:p>
                      <a:pPr algn="ctr"/>
                      <a:r>
                        <a:rPr lang="en-US" dirty="0"/>
                        <a:t>-0.44</a:t>
                      </a:r>
                    </a:p>
                  </a:txBody>
                  <a:tcPr/>
                </a:tc>
                <a:tc>
                  <a:txBody>
                    <a:bodyPr/>
                    <a:lstStyle/>
                    <a:p>
                      <a:pPr algn="ctr"/>
                      <a:r>
                        <a:rPr lang="en-US" dirty="0"/>
                        <a:t>0.21</a:t>
                      </a:r>
                    </a:p>
                  </a:txBody>
                  <a:tcPr/>
                </a:tc>
                <a:tc>
                  <a:txBody>
                    <a:bodyPr/>
                    <a:lstStyle/>
                    <a:p>
                      <a:pPr algn="ctr"/>
                      <a:r>
                        <a:rPr lang="en-US" dirty="0"/>
                        <a:t>-2.09</a:t>
                      </a:r>
                    </a:p>
                  </a:txBody>
                  <a:tcPr/>
                </a:tc>
                <a:tc>
                  <a:txBody>
                    <a:bodyPr/>
                    <a:lstStyle/>
                    <a:p>
                      <a:pPr algn="ctr"/>
                      <a:r>
                        <a:rPr lang="en-US" dirty="0"/>
                        <a:t>0.041</a:t>
                      </a:r>
                    </a:p>
                  </a:txBody>
                  <a:tcPr/>
                </a:tc>
                <a:extLst>
                  <a:ext uri="{0D108BD9-81ED-4DB2-BD59-A6C34878D82A}">
                    <a16:rowId xmlns:a16="http://schemas.microsoft.com/office/drawing/2014/main" val="311449510"/>
                  </a:ext>
                </a:extLst>
              </a:tr>
            </a:tbl>
          </a:graphicData>
        </a:graphic>
      </p:graphicFrame>
      <p:sp>
        <p:nvSpPr>
          <p:cNvPr id="21" name="Rectangle 20">
            <a:extLst>
              <a:ext uri="{FF2B5EF4-FFF2-40B4-BE49-F238E27FC236}">
                <a16:creationId xmlns:a16="http://schemas.microsoft.com/office/drawing/2014/main" id="{E6F52B05-153D-3261-1806-B78EBDA29FC2}"/>
              </a:ext>
            </a:extLst>
          </p:cNvPr>
          <p:cNvSpPr/>
          <p:nvPr/>
        </p:nvSpPr>
        <p:spPr>
          <a:xfrm>
            <a:off x="4231919" y="1623023"/>
            <a:ext cx="924702" cy="2712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br>
              <a:rPr lang="en-US" sz="1800" b="0" i="0" u="none" dirty="0"/>
            </a:br>
            <a:r>
              <a:rPr lang="en-US" sz="1800" b="0" i="0" u="none" dirty="0"/>
              <a:t>-0.412       </a:t>
            </a:r>
            <a:endParaRPr lang="en-US" dirty="0"/>
          </a:p>
          <a:p>
            <a:pPr algn="ctr"/>
            <a:endParaRPr lang="en-US" dirty="0"/>
          </a:p>
        </p:txBody>
      </p:sp>
    </p:spTree>
    <p:extLst>
      <p:ext uri="{BB962C8B-B14F-4D97-AF65-F5344CB8AC3E}">
        <p14:creationId xmlns:p14="http://schemas.microsoft.com/office/powerpoint/2010/main" val="4006216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silhouette&#10;&#10;Description automatically generated">
            <a:extLst>
              <a:ext uri="{FF2B5EF4-FFF2-40B4-BE49-F238E27FC236}">
                <a16:creationId xmlns:a16="http://schemas.microsoft.com/office/drawing/2014/main" id="{43782528-C78A-BA9A-A873-44560F6AAAFB}"/>
              </a:ext>
            </a:extLst>
          </p:cNvPr>
          <p:cNvPicPr>
            <a:picLocks noChangeAspect="1"/>
          </p:cNvPicPr>
          <p:nvPr/>
        </p:nvPicPr>
        <p:blipFill>
          <a:blip r:embed="rId2">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tretch>
            <a:fillRect/>
          </a:stretch>
        </p:blipFill>
        <p:spPr>
          <a:xfrm>
            <a:off x="0" y="33799"/>
            <a:ext cx="2282158" cy="3455531"/>
          </a:xfrm>
          <a:prstGeom prst="rect">
            <a:avLst/>
          </a:prstGeom>
        </p:spPr>
      </p:pic>
      <p:sp>
        <p:nvSpPr>
          <p:cNvPr id="2" name="Title 1">
            <a:extLst>
              <a:ext uri="{FF2B5EF4-FFF2-40B4-BE49-F238E27FC236}">
                <a16:creationId xmlns:a16="http://schemas.microsoft.com/office/drawing/2014/main" id="{EE8003EC-F187-BFFD-0E31-AE7C5DAF1DFD}"/>
              </a:ext>
            </a:extLst>
          </p:cNvPr>
          <p:cNvSpPr>
            <a:spLocks noGrp="1"/>
          </p:cNvSpPr>
          <p:nvPr>
            <p:ph type="title"/>
          </p:nvPr>
        </p:nvSpPr>
        <p:spPr>
          <a:xfrm>
            <a:off x="4656222" y="512419"/>
            <a:ext cx="2868908" cy="970450"/>
          </a:xfrm>
        </p:spPr>
        <p:txBody>
          <a:bodyPr/>
          <a:lstStyle/>
          <a:p>
            <a:r>
              <a:rPr lang="en-US" u="sng" dirty="0"/>
              <a:t>Conclusion</a:t>
            </a:r>
          </a:p>
        </p:txBody>
      </p:sp>
      <p:sp>
        <p:nvSpPr>
          <p:cNvPr id="3" name="Content Placeholder 2">
            <a:extLst>
              <a:ext uri="{FF2B5EF4-FFF2-40B4-BE49-F238E27FC236}">
                <a16:creationId xmlns:a16="http://schemas.microsoft.com/office/drawing/2014/main" id="{DA1D534D-DD9D-CF82-B8CB-298A156C37AE}"/>
              </a:ext>
            </a:extLst>
          </p:cNvPr>
          <p:cNvSpPr>
            <a:spLocks noGrp="1"/>
          </p:cNvSpPr>
          <p:nvPr>
            <p:ph idx="1"/>
          </p:nvPr>
        </p:nvSpPr>
        <p:spPr>
          <a:xfrm>
            <a:off x="1498386" y="2145505"/>
            <a:ext cx="10411865" cy="4058751"/>
          </a:xfrm>
        </p:spPr>
        <p:txBody>
          <a:bodyPr>
            <a:normAutofit/>
          </a:bodyPr>
          <a:lstStyle/>
          <a:p>
            <a:pPr marL="800100" lvl="0" indent="-342900" algn="l" rtl="0">
              <a:spcBef>
                <a:spcPts val="0"/>
              </a:spcBef>
              <a:spcAft>
                <a:spcPts val="0"/>
              </a:spcAft>
              <a:buFont typeface="Courier New" panose="02070309020205020404" pitchFamily="49" charset="0"/>
              <a:buChar char="o"/>
            </a:pPr>
            <a:r>
              <a:rPr lang="en-US" sz="2400" dirty="0"/>
              <a:t>Regression analysis on the provided data in Excel demonstrated that larger orders were placed when prices between lower and moderate levels than, exceeding these levels.</a:t>
            </a:r>
          </a:p>
          <a:p>
            <a:pPr marL="800100" lvl="0" indent="-342900" algn="l" rtl="0">
              <a:spcBef>
                <a:spcPts val="0"/>
              </a:spcBef>
              <a:spcAft>
                <a:spcPts val="0"/>
              </a:spcAft>
              <a:buFont typeface="Courier New" panose="02070309020205020404" pitchFamily="49" charset="0"/>
              <a:buChar char="o"/>
            </a:pPr>
            <a:endParaRPr lang="en-US" sz="2400" dirty="0"/>
          </a:p>
          <a:p>
            <a:pPr marL="800100" lvl="0" indent="-342900" algn="l" rtl="0">
              <a:spcBef>
                <a:spcPts val="0"/>
              </a:spcBef>
              <a:spcAft>
                <a:spcPts val="0"/>
              </a:spcAft>
              <a:buFont typeface="Courier New" panose="02070309020205020404" pitchFamily="49" charset="0"/>
              <a:buChar char="o"/>
            </a:pPr>
            <a:r>
              <a:rPr lang="en-US" sz="2400" dirty="0"/>
              <a:t>To predict future sales figures with greater accuracy, more criteria must be considered in addition to price, such as location, branding, quality, preferences, and so forth. </a:t>
            </a:r>
          </a:p>
          <a:p>
            <a:endParaRPr lang="en-US" sz="2400" dirty="0"/>
          </a:p>
        </p:txBody>
      </p:sp>
    </p:spTree>
    <p:extLst>
      <p:ext uri="{BB962C8B-B14F-4D97-AF65-F5344CB8AC3E}">
        <p14:creationId xmlns:p14="http://schemas.microsoft.com/office/powerpoint/2010/main" val="1551124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 whiteboard&#10;&#10;Description automatically generated">
            <a:extLst>
              <a:ext uri="{FF2B5EF4-FFF2-40B4-BE49-F238E27FC236}">
                <a16:creationId xmlns:a16="http://schemas.microsoft.com/office/drawing/2014/main" id="{A44D34B6-A87F-9FE7-72ED-7DE52CCAE5ED}"/>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944" b="98124" l="10000" r="90000">
                        <a14:foregroundMark x1="58250" y1="90807" x2="58250" y2="90807"/>
                        <a14:foregroundMark x1="52750" y1="66792" x2="58875" y2="90994"/>
                        <a14:foregroundMark x1="58875" y1="90994" x2="53250" y2="67730"/>
                        <a14:foregroundMark x1="60125" y1="93621" x2="58875" y2="98124"/>
                        <a14:foregroundMark x1="21000" y1="26079" x2="17125" y2="26079"/>
                        <a14:foregroundMark x1="20500" y1="32458" x2="15500" y2="31520"/>
                        <a14:foregroundMark x1="21625" y1="38462" x2="16875" y2="38649"/>
                        <a14:foregroundMark x1="21750" y1="43340" x2="16875" y2="42589"/>
                        <a14:foregroundMark x1="21375" y1="49906" x2="17250" y2="49906"/>
                        <a14:foregroundMark x1="22375" y1="55910" x2="18125" y2="55722"/>
                        <a14:foregroundMark x1="21875" y1="61538" x2="17625" y2="60788"/>
                        <a14:foregroundMark x1="22375" y1="67355" x2="17750" y2="67167"/>
                        <a14:foregroundMark x1="22750" y1="73358" x2="17625" y2="73358"/>
                        <a14:foregroundMark x1="23000" y1="79925" x2="17750" y2="79737"/>
                        <a14:backgroundMark x1="12500" y1="41276" x2="12500" y2="41276"/>
                      </a14:backgroundRemoval>
                    </a14:imgEffect>
                  </a14:imgLayer>
                </a14:imgProps>
              </a:ext>
              <a:ext uri="{28A0092B-C50C-407E-A947-70E740481C1C}">
                <a14:useLocalDpi xmlns:a14="http://schemas.microsoft.com/office/drawing/2010/main" val="0"/>
              </a:ext>
            </a:extLst>
          </a:blip>
          <a:srcRect l="12846" t="12854" r="10591" b="10957"/>
          <a:stretch/>
        </p:blipFill>
        <p:spPr>
          <a:xfrm>
            <a:off x="3686696" y="2768243"/>
            <a:ext cx="4818608" cy="3514242"/>
          </a:xfrm>
          <a:prstGeom prst="rect">
            <a:avLst/>
          </a:prstGeom>
        </p:spPr>
      </p:pic>
      <p:sp>
        <p:nvSpPr>
          <p:cNvPr id="6" name="TextBox 5">
            <a:extLst>
              <a:ext uri="{FF2B5EF4-FFF2-40B4-BE49-F238E27FC236}">
                <a16:creationId xmlns:a16="http://schemas.microsoft.com/office/drawing/2014/main" id="{0B561660-2C0C-2022-BF0E-9137E5A9C24C}"/>
              </a:ext>
            </a:extLst>
          </p:cNvPr>
          <p:cNvSpPr txBox="1"/>
          <p:nvPr/>
        </p:nvSpPr>
        <p:spPr>
          <a:xfrm>
            <a:off x="2759103" y="703691"/>
            <a:ext cx="6249725" cy="830997"/>
          </a:xfrm>
          <a:prstGeom prst="rect">
            <a:avLst/>
          </a:prstGeom>
          <a:noFill/>
        </p:spPr>
        <p:txBody>
          <a:bodyPr wrap="square" rtlCol="0">
            <a:spAutoFit/>
          </a:bodyPr>
          <a:lstStyle/>
          <a:p>
            <a:pPr algn="ctr"/>
            <a:r>
              <a:rPr lang="en-US" sz="4800" u="sng" dirty="0"/>
              <a:t>THANK YOU</a:t>
            </a:r>
          </a:p>
        </p:txBody>
      </p:sp>
      <p:cxnSp>
        <p:nvCxnSpPr>
          <p:cNvPr id="8" name="Straight Connector 7">
            <a:extLst>
              <a:ext uri="{FF2B5EF4-FFF2-40B4-BE49-F238E27FC236}">
                <a16:creationId xmlns:a16="http://schemas.microsoft.com/office/drawing/2014/main" id="{A9E22D77-1D05-83DF-B314-2755DB479BC3}"/>
              </a:ext>
            </a:extLst>
          </p:cNvPr>
          <p:cNvCxnSpPr/>
          <p:nvPr/>
        </p:nvCxnSpPr>
        <p:spPr>
          <a:xfrm>
            <a:off x="1343770" y="2226365"/>
            <a:ext cx="9589273"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02454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hape&#10;&#10;Description automatically generated">
            <a:extLst>
              <a:ext uri="{FF2B5EF4-FFF2-40B4-BE49-F238E27FC236}">
                <a16:creationId xmlns:a16="http://schemas.microsoft.com/office/drawing/2014/main" id="{EE3F92F1-510C-7796-3845-DDA7F9F0BDE1}"/>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l="13361" t="17164" r="11260" b="15777"/>
          <a:stretch/>
        </p:blipFill>
        <p:spPr>
          <a:xfrm>
            <a:off x="9894474" y="0"/>
            <a:ext cx="2297526" cy="2043954"/>
          </a:xfrm>
          <a:prstGeom prst="rect">
            <a:avLst/>
          </a:prstGeom>
        </p:spPr>
      </p:pic>
      <p:sp>
        <p:nvSpPr>
          <p:cNvPr id="2" name="Title 1">
            <a:extLst>
              <a:ext uri="{FF2B5EF4-FFF2-40B4-BE49-F238E27FC236}">
                <a16:creationId xmlns:a16="http://schemas.microsoft.com/office/drawing/2014/main" id="{D5237A34-62B1-0FC1-6D6C-FBD77792EA98}"/>
              </a:ext>
            </a:extLst>
          </p:cNvPr>
          <p:cNvSpPr>
            <a:spLocks noGrp="1"/>
          </p:cNvSpPr>
          <p:nvPr>
            <p:ph type="title"/>
          </p:nvPr>
        </p:nvSpPr>
        <p:spPr/>
        <p:txBody>
          <a:bodyPr/>
          <a:lstStyle/>
          <a:p>
            <a:r>
              <a:rPr lang="en-US" sz="4400" u="sng" dirty="0"/>
              <a:t>Introduction</a:t>
            </a:r>
            <a:r>
              <a:rPr lang="en-US" u="sng" dirty="0"/>
              <a:t> – </a:t>
            </a:r>
            <a:r>
              <a:rPr lang="en-US" i="1" u="sng" dirty="0"/>
              <a:t>the why</a:t>
            </a:r>
          </a:p>
        </p:txBody>
      </p:sp>
      <p:sp>
        <p:nvSpPr>
          <p:cNvPr id="3" name="Content Placeholder 2">
            <a:extLst>
              <a:ext uri="{FF2B5EF4-FFF2-40B4-BE49-F238E27FC236}">
                <a16:creationId xmlns:a16="http://schemas.microsoft.com/office/drawing/2014/main" id="{054B47F4-EA35-B530-DE35-F09C432D6DF8}"/>
              </a:ext>
            </a:extLst>
          </p:cNvPr>
          <p:cNvSpPr>
            <a:spLocks noGrp="1"/>
          </p:cNvSpPr>
          <p:nvPr>
            <p:ph idx="1"/>
          </p:nvPr>
        </p:nvSpPr>
        <p:spPr>
          <a:xfrm>
            <a:off x="689475" y="2059322"/>
            <a:ext cx="10353762" cy="4058751"/>
          </a:xfrm>
        </p:spPr>
        <p:txBody>
          <a:bodyPr>
            <a:normAutofit/>
          </a:bodyPr>
          <a:lstStyle/>
          <a:p>
            <a:pPr marL="468700" lvl="0" indent="-342900" algn="l" rtl="0">
              <a:spcBef>
                <a:spcPts val="0"/>
              </a:spcBef>
              <a:spcAft>
                <a:spcPts val="0"/>
              </a:spcAft>
              <a:buSzPts val="1400"/>
              <a:buFont typeface="Courier New" panose="02070309020205020404" pitchFamily="49" charset="0"/>
              <a:buChar char="o"/>
            </a:pPr>
            <a:r>
              <a:rPr lang="en-US" sz="2400" dirty="0"/>
              <a:t>For our project, we are looking to forecast and predict the future sales of a meal delivery company. These sales are based on the different locations the company possesses, how popular they are in these locations, and how much their services are needed by the people in their retrospective markets.</a:t>
            </a:r>
          </a:p>
          <a:p>
            <a:pPr marL="342900" lvl="0" indent="-217100" algn="l" rtl="0">
              <a:spcBef>
                <a:spcPts val="0"/>
              </a:spcBef>
              <a:spcAft>
                <a:spcPts val="0"/>
              </a:spcAft>
              <a:buSzPts val="1400"/>
              <a:buNone/>
            </a:pPr>
            <a:endParaRPr lang="en-US" sz="2400" dirty="0"/>
          </a:p>
          <a:p>
            <a:pPr marL="468700" lvl="0" indent="-342900" algn="l" rtl="0">
              <a:spcBef>
                <a:spcPts val="0"/>
              </a:spcBef>
              <a:spcAft>
                <a:spcPts val="0"/>
              </a:spcAft>
              <a:buSzPts val="1400"/>
              <a:buFont typeface="Courier New" panose="02070309020205020404" pitchFamily="49" charset="0"/>
              <a:buChar char="o"/>
            </a:pPr>
            <a:r>
              <a:rPr lang="en-US" sz="2400" dirty="0"/>
              <a:t>Our work will display the regression analysis of Italian Cuisine, Thai Cuisine, Indian Cuisine, and Continental Cuisine all through work done in excel. This data will then be used to predict the future sales of the company in order for them to stock their raw materials accordingly.</a:t>
            </a:r>
          </a:p>
          <a:p>
            <a:pPr>
              <a:buFont typeface="Courier New" panose="02070309020205020404" pitchFamily="49" charset="0"/>
              <a:buChar char="o"/>
            </a:pPr>
            <a:endParaRPr lang="en-US" sz="2400" dirty="0"/>
          </a:p>
        </p:txBody>
      </p:sp>
    </p:spTree>
    <p:extLst>
      <p:ext uri="{BB962C8B-B14F-4D97-AF65-F5344CB8AC3E}">
        <p14:creationId xmlns:p14="http://schemas.microsoft.com/office/powerpoint/2010/main" val="3420369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37B37-CEEA-FD86-9F3D-0108E9CA828E}"/>
              </a:ext>
            </a:extLst>
          </p:cNvPr>
          <p:cNvSpPr>
            <a:spLocks noGrp="1"/>
          </p:cNvSpPr>
          <p:nvPr>
            <p:ph type="title"/>
          </p:nvPr>
        </p:nvSpPr>
        <p:spPr/>
        <p:txBody>
          <a:bodyPr>
            <a:normAutofit/>
          </a:bodyPr>
          <a:lstStyle/>
          <a:p>
            <a:r>
              <a:rPr lang="en-US" sz="4800" u="sng" dirty="0"/>
              <a:t>Review of Literature </a:t>
            </a:r>
          </a:p>
        </p:txBody>
      </p:sp>
      <p:sp>
        <p:nvSpPr>
          <p:cNvPr id="3" name="Content Placeholder 2">
            <a:extLst>
              <a:ext uri="{FF2B5EF4-FFF2-40B4-BE49-F238E27FC236}">
                <a16:creationId xmlns:a16="http://schemas.microsoft.com/office/drawing/2014/main" id="{D9EA326C-78BC-53F7-0DF2-8FD8E235A817}"/>
              </a:ext>
            </a:extLst>
          </p:cNvPr>
          <p:cNvSpPr>
            <a:spLocks noGrp="1"/>
          </p:cNvSpPr>
          <p:nvPr>
            <p:ph idx="1"/>
          </p:nvPr>
        </p:nvSpPr>
        <p:spPr/>
        <p:txBody>
          <a:bodyPr>
            <a:normAutofit fontScale="92500" lnSpcReduction="10000"/>
          </a:bodyPr>
          <a:lstStyle/>
          <a:p>
            <a:pPr marL="457200" lvl="0" indent="-342900" algn="l" rtl="0">
              <a:lnSpc>
                <a:spcPct val="200000"/>
              </a:lnSpc>
              <a:spcBef>
                <a:spcPts val="0"/>
              </a:spcBef>
              <a:spcAft>
                <a:spcPts val="0"/>
              </a:spcAft>
              <a:buClr>
                <a:schemeClr val="lt1"/>
              </a:buClr>
              <a:buSzPts val="1800"/>
              <a:buFont typeface="Lustria"/>
              <a:buChar char="●"/>
            </a:pPr>
            <a:r>
              <a:rPr lang="en-US" sz="2400" dirty="0">
                <a:solidFill>
                  <a:schemeClr val="lt1"/>
                </a:solidFill>
                <a:latin typeface="Lustria"/>
                <a:ea typeface="Lustria"/>
                <a:cs typeface="Lustria"/>
                <a:sym typeface="Lustria"/>
              </a:rPr>
              <a:t>meal delivery company, multiple locations in different cities</a:t>
            </a:r>
          </a:p>
          <a:p>
            <a:pPr marL="457200" lvl="0" indent="-342900" algn="l" rtl="0">
              <a:lnSpc>
                <a:spcPct val="200000"/>
              </a:lnSpc>
              <a:spcBef>
                <a:spcPts val="0"/>
              </a:spcBef>
              <a:spcAft>
                <a:spcPts val="0"/>
              </a:spcAft>
              <a:buClr>
                <a:schemeClr val="lt1"/>
              </a:buClr>
              <a:buSzPts val="1800"/>
              <a:buFont typeface="Lustria"/>
              <a:buChar char="●"/>
            </a:pPr>
            <a:r>
              <a:rPr lang="en-US" sz="2400" dirty="0">
                <a:solidFill>
                  <a:schemeClr val="lt1"/>
                </a:solidFill>
                <a:latin typeface="Lustria"/>
                <a:ea typeface="Lustria"/>
                <a:cs typeface="Lustria"/>
                <a:sym typeface="Lustria"/>
              </a:rPr>
              <a:t>within these cities, multiple fulfillment locations</a:t>
            </a:r>
          </a:p>
          <a:p>
            <a:pPr marL="457200" lvl="0" indent="-342900" algn="l" rtl="0">
              <a:lnSpc>
                <a:spcPct val="200000"/>
              </a:lnSpc>
              <a:spcBef>
                <a:spcPts val="0"/>
              </a:spcBef>
              <a:spcAft>
                <a:spcPts val="0"/>
              </a:spcAft>
              <a:buClr>
                <a:schemeClr val="lt1"/>
              </a:buClr>
              <a:buSzPts val="1800"/>
              <a:buFont typeface="Lustria"/>
              <a:buChar char="●"/>
            </a:pPr>
            <a:r>
              <a:rPr lang="en-US" sz="2400" dirty="0">
                <a:solidFill>
                  <a:schemeClr val="lt1"/>
                </a:solidFill>
                <a:latin typeface="Lustria"/>
                <a:ea typeface="Lustria"/>
                <a:cs typeface="Lustria"/>
                <a:sym typeface="Lustria"/>
              </a:rPr>
              <a:t>needs our help predicting amount needed for future stock to make sure they have enough raw materials for their customers</a:t>
            </a:r>
          </a:p>
          <a:p>
            <a:pPr marL="457200" lvl="0" indent="-342900" algn="l" rtl="0">
              <a:lnSpc>
                <a:spcPct val="200000"/>
              </a:lnSpc>
              <a:spcBef>
                <a:spcPts val="0"/>
              </a:spcBef>
              <a:spcAft>
                <a:spcPts val="0"/>
              </a:spcAft>
              <a:buClr>
                <a:schemeClr val="lt1"/>
              </a:buClr>
              <a:buSzPts val="1800"/>
              <a:buFont typeface="Lustria"/>
              <a:buChar char="●"/>
            </a:pPr>
            <a:r>
              <a:rPr lang="en-US" sz="2400" dirty="0">
                <a:solidFill>
                  <a:schemeClr val="lt1"/>
                </a:solidFill>
                <a:latin typeface="Lustria"/>
                <a:ea typeface="Lustria"/>
                <a:cs typeface="Lustria"/>
                <a:sym typeface="Lustria"/>
              </a:rPr>
              <a:t>important to note the raw material is perishable, time is of the essence</a:t>
            </a:r>
          </a:p>
          <a:p>
            <a:pPr marL="457200" lvl="0" indent="-342900" algn="l" rtl="0">
              <a:lnSpc>
                <a:spcPct val="200000"/>
              </a:lnSpc>
              <a:spcBef>
                <a:spcPts val="0"/>
              </a:spcBef>
              <a:spcAft>
                <a:spcPts val="0"/>
              </a:spcAft>
              <a:buClr>
                <a:schemeClr val="lt1"/>
              </a:buClr>
              <a:buSzPts val="1800"/>
              <a:buFont typeface="Lustria"/>
              <a:buChar char="●"/>
            </a:pPr>
            <a:r>
              <a:rPr lang="en-US" sz="2400" dirty="0">
                <a:solidFill>
                  <a:schemeClr val="lt1"/>
                </a:solidFill>
                <a:latin typeface="Lustria"/>
                <a:ea typeface="Lustria"/>
                <a:cs typeface="Lustria"/>
                <a:sym typeface="Lustria"/>
              </a:rPr>
              <a:t>predict the next 10 weeks of stock</a:t>
            </a:r>
          </a:p>
          <a:p>
            <a:pPr>
              <a:buFont typeface="Courier New" panose="02070309020205020404" pitchFamily="49" charset="0"/>
              <a:buChar char="o"/>
            </a:pPr>
            <a:endParaRPr lang="en-US" sz="2400" dirty="0"/>
          </a:p>
        </p:txBody>
      </p:sp>
      <p:pic>
        <p:nvPicPr>
          <p:cNvPr id="5" name="Picture 4" descr="Text&#10;&#10;Description automatically generated">
            <a:extLst>
              <a:ext uri="{FF2B5EF4-FFF2-40B4-BE49-F238E27FC236}">
                <a16:creationId xmlns:a16="http://schemas.microsoft.com/office/drawing/2014/main" id="{2A39E6FE-51AC-6AA3-37CC-EFAA512D7394}"/>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b="8434"/>
          <a:stretch/>
        </p:blipFill>
        <p:spPr>
          <a:xfrm>
            <a:off x="9520771" y="115506"/>
            <a:ext cx="2540600" cy="2512434"/>
          </a:xfrm>
          <a:prstGeom prst="rect">
            <a:avLst/>
          </a:prstGeom>
        </p:spPr>
      </p:pic>
    </p:spTree>
    <p:extLst>
      <p:ext uri="{BB962C8B-B14F-4D97-AF65-F5344CB8AC3E}">
        <p14:creationId xmlns:p14="http://schemas.microsoft.com/office/powerpoint/2010/main" val="1952935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A002E-2577-2BCD-B769-77F2BC1E406D}"/>
              </a:ext>
            </a:extLst>
          </p:cNvPr>
          <p:cNvSpPr>
            <a:spLocks noGrp="1"/>
          </p:cNvSpPr>
          <p:nvPr>
            <p:ph type="title"/>
          </p:nvPr>
        </p:nvSpPr>
        <p:spPr>
          <a:xfrm>
            <a:off x="919119" y="30760"/>
            <a:ext cx="10353762" cy="970450"/>
          </a:xfrm>
        </p:spPr>
        <p:txBody>
          <a:bodyPr>
            <a:normAutofit/>
          </a:bodyPr>
          <a:lstStyle/>
          <a:p>
            <a:r>
              <a:rPr lang="en-US" u="sng" dirty="0">
                <a:solidFill>
                  <a:schemeClr val="tx1"/>
                </a:solidFill>
              </a:rPr>
              <a:t>Factors – Independent Variables</a:t>
            </a:r>
          </a:p>
        </p:txBody>
      </p:sp>
      <p:pic>
        <p:nvPicPr>
          <p:cNvPr id="5" name="Picture 4" descr="Icon&#10;&#10;Description automatically generated">
            <a:extLst>
              <a:ext uri="{FF2B5EF4-FFF2-40B4-BE49-F238E27FC236}">
                <a16:creationId xmlns:a16="http://schemas.microsoft.com/office/drawing/2014/main" id="{F1A27C55-C4BA-9CCB-5C35-653D0AA9AC45}"/>
              </a:ext>
            </a:extLst>
          </p:cNvPr>
          <p:cNvPicPr>
            <a:picLocks noChangeAspect="1"/>
          </p:cNvPicPr>
          <p:nvPr/>
        </p:nvPicPr>
        <p:blipFill rotWithShape="1">
          <a:blip r:embed="rId2">
            <a:extLst>
              <a:ext uri="{28A0092B-C50C-407E-A947-70E740481C1C}">
                <a14:useLocalDpi xmlns:a14="http://schemas.microsoft.com/office/drawing/2010/main" val="0"/>
              </a:ext>
            </a:extLst>
          </a:blip>
          <a:srcRect l="13724" t="4771" r="9824" b="24172"/>
          <a:stretch/>
        </p:blipFill>
        <p:spPr>
          <a:xfrm>
            <a:off x="704676" y="1241569"/>
            <a:ext cx="1714966" cy="1593911"/>
          </a:xfrm>
          <a:prstGeom prst="rect">
            <a:avLst/>
          </a:prstGeom>
        </p:spPr>
      </p:pic>
      <p:pic>
        <p:nvPicPr>
          <p:cNvPr id="9" name="Picture 8" descr="Arrow&#10;&#10;Description automatically generated with medium confidence">
            <a:extLst>
              <a:ext uri="{FF2B5EF4-FFF2-40B4-BE49-F238E27FC236}">
                <a16:creationId xmlns:a16="http://schemas.microsoft.com/office/drawing/2014/main" id="{5C19FCC2-E06B-3F7D-CDED-D0655151CE14}"/>
              </a:ext>
            </a:extLst>
          </p:cNvPr>
          <p:cNvPicPr>
            <a:picLocks noChangeAspect="1"/>
          </p:cNvPicPr>
          <p:nvPr/>
        </p:nvPicPr>
        <p:blipFill rotWithShape="1">
          <a:blip r:embed="rId3">
            <a:extLst>
              <a:ext uri="{28A0092B-C50C-407E-A947-70E740481C1C}">
                <a14:useLocalDpi xmlns:a14="http://schemas.microsoft.com/office/drawing/2010/main" val="0"/>
              </a:ext>
            </a:extLst>
          </a:blip>
          <a:srcRect l="17775" t="5017" r="16858" b="28928"/>
          <a:stretch/>
        </p:blipFill>
        <p:spPr>
          <a:xfrm>
            <a:off x="8028258" y="3971320"/>
            <a:ext cx="1714966" cy="1593910"/>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61BDCF31-5A08-9F9C-604A-8E5BA083FA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37610" y="1241569"/>
            <a:ext cx="1714966" cy="1593910"/>
          </a:xfrm>
          <a:prstGeom prst="rect">
            <a:avLst/>
          </a:prstGeom>
        </p:spPr>
      </p:pic>
      <p:pic>
        <p:nvPicPr>
          <p:cNvPr id="19" name="Picture 18">
            <a:extLst>
              <a:ext uri="{FF2B5EF4-FFF2-40B4-BE49-F238E27FC236}">
                <a16:creationId xmlns:a16="http://schemas.microsoft.com/office/drawing/2014/main" id="{E08EEF5E-6AE7-779C-5809-EFAC9F623CF0}"/>
              </a:ext>
            </a:extLst>
          </p:cNvPr>
          <p:cNvPicPr>
            <a:picLocks noChangeAspect="1"/>
          </p:cNvPicPr>
          <p:nvPr/>
        </p:nvPicPr>
        <p:blipFill rotWithShape="1">
          <a:blip r:embed="rId5">
            <a:extLst>
              <a:ext uri="{28A0092B-C50C-407E-A947-70E740481C1C}">
                <a14:useLocalDpi xmlns:a14="http://schemas.microsoft.com/office/drawing/2010/main" val="0"/>
              </a:ext>
            </a:extLst>
          </a:blip>
          <a:srcRect l="2470" r="2550" b="7032"/>
          <a:stretch/>
        </p:blipFill>
        <p:spPr>
          <a:xfrm>
            <a:off x="5145709" y="3989785"/>
            <a:ext cx="1714966" cy="1593909"/>
          </a:xfrm>
          <a:prstGeom prst="rect">
            <a:avLst/>
          </a:prstGeom>
        </p:spPr>
      </p:pic>
      <p:pic>
        <p:nvPicPr>
          <p:cNvPr id="21" name="Picture 20" descr="A black and white logo&#10;&#10;Description automatically generated with low confidence">
            <a:extLst>
              <a:ext uri="{FF2B5EF4-FFF2-40B4-BE49-F238E27FC236}">
                <a16:creationId xmlns:a16="http://schemas.microsoft.com/office/drawing/2014/main" id="{46511924-FAC7-7E9E-74D4-18C4CF098F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15654" y="1241570"/>
            <a:ext cx="1714966" cy="1593909"/>
          </a:xfrm>
          <a:prstGeom prst="rect">
            <a:avLst/>
          </a:prstGeom>
        </p:spPr>
      </p:pic>
      <p:pic>
        <p:nvPicPr>
          <p:cNvPr id="23" name="Picture 22" descr="A picture containing text, clipart, kitchen appliance&#10;&#10;Description automatically generated">
            <a:extLst>
              <a:ext uri="{FF2B5EF4-FFF2-40B4-BE49-F238E27FC236}">
                <a16:creationId xmlns:a16="http://schemas.microsoft.com/office/drawing/2014/main" id="{E0E6A5C9-1704-5336-3834-B173DE3E839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80470" y="3989785"/>
            <a:ext cx="1897656" cy="1681173"/>
          </a:xfrm>
          <a:prstGeom prst="rect">
            <a:avLst/>
          </a:prstGeom>
        </p:spPr>
      </p:pic>
      <p:pic>
        <p:nvPicPr>
          <p:cNvPr id="25" name="Picture 24" descr="Diagram&#10;&#10;Description automatically generated">
            <a:extLst>
              <a:ext uri="{FF2B5EF4-FFF2-40B4-BE49-F238E27FC236}">
                <a16:creationId xmlns:a16="http://schemas.microsoft.com/office/drawing/2014/main" id="{D1ACB78E-765B-E149-8AAE-8B3A12BB18B4}"/>
              </a:ext>
            </a:extLst>
          </p:cNvPr>
          <p:cNvPicPr>
            <a:picLocks noChangeAspect="1"/>
          </p:cNvPicPr>
          <p:nvPr/>
        </p:nvPicPr>
        <p:blipFill rotWithShape="1">
          <a:blip r:embed="rId8">
            <a:extLst>
              <a:ext uri="{28A0092B-C50C-407E-A947-70E740481C1C}">
                <a14:useLocalDpi xmlns:a14="http://schemas.microsoft.com/office/drawing/2010/main" val="0"/>
              </a:ext>
            </a:extLst>
          </a:blip>
          <a:srcRect l="12745" r="11921"/>
          <a:stretch/>
        </p:blipFill>
        <p:spPr>
          <a:xfrm>
            <a:off x="6524241" y="1241569"/>
            <a:ext cx="1719747" cy="1681174"/>
          </a:xfrm>
          <a:prstGeom prst="rect">
            <a:avLst/>
          </a:prstGeom>
        </p:spPr>
      </p:pic>
      <p:sp>
        <p:nvSpPr>
          <p:cNvPr id="26" name="TextBox 25">
            <a:extLst>
              <a:ext uri="{FF2B5EF4-FFF2-40B4-BE49-F238E27FC236}">
                <a16:creationId xmlns:a16="http://schemas.microsoft.com/office/drawing/2014/main" id="{166FA934-F422-30FA-4D86-149F87C7E0A3}"/>
              </a:ext>
            </a:extLst>
          </p:cNvPr>
          <p:cNvSpPr txBox="1"/>
          <p:nvPr/>
        </p:nvSpPr>
        <p:spPr>
          <a:xfrm>
            <a:off x="704676" y="3011648"/>
            <a:ext cx="1714966" cy="461665"/>
          </a:xfrm>
          <a:prstGeom prst="rect">
            <a:avLst/>
          </a:prstGeom>
          <a:noFill/>
        </p:spPr>
        <p:txBody>
          <a:bodyPr wrap="square" rtlCol="0">
            <a:spAutoFit/>
          </a:bodyPr>
          <a:lstStyle/>
          <a:p>
            <a:pPr algn="ctr"/>
            <a:r>
              <a:rPr lang="en-US" sz="2400" dirty="0"/>
              <a:t>Price</a:t>
            </a:r>
          </a:p>
        </p:txBody>
      </p:sp>
      <p:sp>
        <p:nvSpPr>
          <p:cNvPr id="27" name="TextBox 26">
            <a:extLst>
              <a:ext uri="{FF2B5EF4-FFF2-40B4-BE49-F238E27FC236}">
                <a16:creationId xmlns:a16="http://schemas.microsoft.com/office/drawing/2014/main" id="{B39DAA7F-56E3-D378-AF82-3B0704898450}"/>
              </a:ext>
            </a:extLst>
          </p:cNvPr>
          <p:cNvSpPr txBox="1"/>
          <p:nvPr/>
        </p:nvSpPr>
        <p:spPr>
          <a:xfrm>
            <a:off x="2171815" y="5725765"/>
            <a:ext cx="1714966" cy="461665"/>
          </a:xfrm>
          <a:prstGeom prst="rect">
            <a:avLst/>
          </a:prstGeom>
          <a:noFill/>
        </p:spPr>
        <p:txBody>
          <a:bodyPr wrap="square" rtlCol="0">
            <a:spAutoFit/>
          </a:bodyPr>
          <a:lstStyle/>
          <a:p>
            <a:pPr algn="ctr"/>
            <a:r>
              <a:rPr lang="en-US" sz="2400" dirty="0"/>
              <a:t>Seasonality</a:t>
            </a:r>
          </a:p>
        </p:txBody>
      </p:sp>
      <p:sp>
        <p:nvSpPr>
          <p:cNvPr id="28" name="TextBox 27">
            <a:extLst>
              <a:ext uri="{FF2B5EF4-FFF2-40B4-BE49-F238E27FC236}">
                <a16:creationId xmlns:a16="http://schemas.microsoft.com/office/drawing/2014/main" id="{C13E2784-4034-90A4-2F45-81C98A12FD93}"/>
              </a:ext>
            </a:extLst>
          </p:cNvPr>
          <p:cNvSpPr txBox="1"/>
          <p:nvPr/>
        </p:nvSpPr>
        <p:spPr>
          <a:xfrm>
            <a:off x="4690315" y="5725765"/>
            <a:ext cx="2625754" cy="461665"/>
          </a:xfrm>
          <a:prstGeom prst="rect">
            <a:avLst/>
          </a:prstGeom>
          <a:noFill/>
        </p:spPr>
        <p:txBody>
          <a:bodyPr wrap="square" rtlCol="0">
            <a:spAutoFit/>
          </a:bodyPr>
          <a:lstStyle/>
          <a:p>
            <a:pPr algn="ctr"/>
            <a:r>
              <a:rPr lang="en-US" sz="2400" dirty="0"/>
              <a:t>Quality of service</a:t>
            </a:r>
          </a:p>
        </p:txBody>
      </p:sp>
      <p:sp>
        <p:nvSpPr>
          <p:cNvPr id="29" name="TextBox 28">
            <a:extLst>
              <a:ext uri="{FF2B5EF4-FFF2-40B4-BE49-F238E27FC236}">
                <a16:creationId xmlns:a16="http://schemas.microsoft.com/office/drawing/2014/main" id="{7F43F19A-F6C1-9424-509F-C3BDBD71C448}"/>
              </a:ext>
            </a:extLst>
          </p:cNvPr>
          <p:cNvSpPr txBox="1"/>
          <p:nvPr/>
        </p:nvSpPr>
        <p:spPr>
          <a:xfrm>
            <a:off x="8028258" y="5725765"/>
            <a:ext cx="1714966" cy="461665"/>
          </a:xfrm>
          <a:prstGeom prst="rect">
            <a:avLst/>
          </a:prstGeom>
          <a:noFill/>
        </p:spPr>
        <p:txBody>
          <a:bodyPr wrap="square" rtlCol="0">
            <a:spAutoFit/>
          </a:bodyPr>
          <a:lstStyle/>
          <a:p>
            <a:pPr algn="ctr"/>
            <a:r>
              <a:rPr lang="en-US" sz="2400" dirty="0"/>
              <a:t>Preference </a:t>
            </a:r>
          </a:p>
        </p:txBody>
      </p:sp>
      <p:sp>
        <p:nvSpPr>
          <p:cNvPr id="30" name="TextBox 29">
            <a:extLst>
              <a:ext uri="{FF2B5EF4-FFF2-40B4-BE49-F238E27FC236}">
                <a16:creationId xmlns:a16="http://schemas.microsoft.com/office/drawing/2014/main" id="{14C708A0-20CF-514F-4B05-7C2E9343CACD}"/>
              </a:ext>
            </a:extLst>
          </p:cNvPr>
          <p:cNvSpPr txBox="1"/>
          <p:nvPr/>
        </p:nvSpPr>
        <p:spPr>
          <a:xfrm>
            <a:off x="3564386" y="3011648"/>
            <a:ext cx="1714966" cy="461665"/>
          </a:xfrm>
          <a:prstGeom prst="rect">
            <a:avLst/>
          </a:prstGeom>
          <a:noFill/>
        </p:spPr>
        <p:txBody>
          <a:bodyPr wrap="square" rtlCol="0">
            <a:spAutoFit/>
          </a:bodyPr>
          <a:lstStyle/>
          <a:p>
            <a:pPr algn="ctr"/>
            <a:r>
              <a:rPr lang="en-US" sz="2400" dirty="0"/>
              <a:t>Location</a:t>
            </a:r>
          </a:p>
        </p:txBody>
      </p:sp>
      <p:sp>
        <p:nvSpPr>
          <p:cNvPr id="32" name="TextBox 31">
            <a:extLst>
              <a:ext uri="{FF2B5EF4-FFF2-40B4-BE49-F238E27FC236}">
                <a16:creationId xmlns:a16="http://schemas.microsoft.com/office/drawing/2014/main" id="{46631524-ECA7-B2CF-B5A3-AD5B4939C1A4}"/>
              </a:ext>
            </a:extLst>
          </p:cNvPr>
          <p:cNvSpPr txBox="1"/>
          <p:nvPr/>
        </p:nvSpPr>
        <p:spPr>
          <a:xfrm>
            <a:off x="6529022" y="3010240"/>
            <a:ext cx="1714966" cy="461665"/>
          </a:xfrm>
          <a:prstGeom prst="rect">
            <a:avLst/>
          </a:prstGeom>
          <a:noFill/>
        </p:spPr>
        <p:txBody>
          <a:bodyPr wrap="square" rtlCol="0">
            <a:spAutoFit/>
          </a:bodyPr>
          <a:lstStyle/>
          <a:p>
            <a:pPr algn="ctr"/>
            <a:r>
              <a:rPr lang="en-US" sz="2400" dirty="0"/>
              <a:t>Menu </a:t>
            </a:r>
          </a:p>
        </p:txBody>
      </p:sp>
      <p:sp>
        <p:nvSpPr>
          <p:cNvPr id="33" name="TextBox 32">
            <a:extLst>
              <a:ext uri="{FF2B5EF4-FFF2-40B4-BE49-F238E27FC236}">
                <a16:creationId xmlns:a16="http://schemas.microsoft.com/office/drawing/2014/main" id="{413638D6-2B4F-BF7C-F42B-57EBD5524875}"/>
              </a:ext>
            </a:extLst>
          </p:cNvPr>
          <p:cNvSpPr txBox="1"/>
          <p:nvPr/>
        </p:nvSpPr>
        <p:spPr>
          <a:xfrm>
            <a:off x="9311775" y="3010240"/>
            <a:ext cx="1904306" cy="461665"/>
          </a:xfrm>
          <a:prstGeom prst="rect">
            <a:avLst/>
          </a:prstGeom>
          <a:noFill/>
        </p:spPr>
        <p:txBody>
          <a:bodyPr wrap="square" rtlCol="0">
            <a:spAutoFit/>
          </a:bodyPr>
          <a:lstStyle/>
          <a:p>
            <a:pPr algn="ctr"/>
            <a:r>
              <a:rPr lang="en-US" sz="2400" dirty="0"/>
              <a:t>Out of stock</a:t>
            </a:r>
          </a:p>
        </p:txBody>
      </p:sp>
    </p:spTree>
    <p:extLst>
      <p:ext uri="{BB962C8B-B14F-4D97-AF65-F5344CB8AC3E}">
        <p14:creationId xmlns:p14="http://schemas.microsoft.com/office/powerpoint/2010/main" val="925733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E81EC-C852-469E-A681-BD460CED4695}"/>
              </a:ext>
            </a:extLst>
          </p:cNvPr>
          <p:cNvSpPr>
            <a:spLocks noGrp="1"/>
          </p:cNvSpPr>
          <p:nvPr>
            <p:ph type="title"/>
          </p:nvPr>
        </p:nvSpPr>
        <p:spPr>
          <a:xfrm>
            <a:off x="919119" y="349541"/>
            <a:ext cx="10353762" cy="970450"/>
          </a:xfrm>
        </p:spPr>
        <p:txBody>
          <a:bodyPr/>
          <a:lstStyle/>
          <a:p>
            <a:r>
              <a:rPr lang="en-US" u="sng" dirty="0"/>
              <a:t>Dependent Variables</a:t>
            </a:r>
          </a:p>
        </p:txBody>
      </p:sp>
      <p:pic>
        <p:nvPicPr>
          <p:cNvPr id="7" name="Picture 6" descr="Text&#10;&#10;Description automatically generated">
            <a:extLst>
              <a:ext uri="{FF2B5EF4-FFF2-40B4-BE49-F238E27FC236}">
                <a16:creationId xmlns:a16="http://schemas.microsoft.com/office/drawing/2014/main" id="{1D6086F7-EFEC-F18C-E4D7-AD3D47D9E582}"/>
              </a:ext>
            </a:extLst>
          </p:cNvPr>
          <p:cNvPicPr>
            <a:picLocks noChangeAspect="1"/>
          </p:cNvPicPr>
          <p:nvPr/>
        </p:nvPicPr>
        <p:blipFill rotWithShape="1">
          <a:blip r:embed="rId2">
            <a:extLst>
              <a:ext uri="{28A0092B-C50C-407E-A947-70E740481C1C}">
                <a14:useLocalDpi xmlns:a14="http://schemas.microsoft.com/office/drawing/2010/main" val="0"/>
              </a:ext>
            </a:extLst>
          </a:blip>
          <a:srcRect b="7246"/>
          <a:stretch/>
        </p:blipFill>
        <p:spPr>
          <a:xfrm>
            <a:off x="7401889" y="2016278"/>
            <a:ext cx="2912145" cy="3319121"/>
          </a:xfrm>
          <a:prstGeom prst="rect">
            <a:avLst/>
          </a:prstGeom>
        </p:spPr>
      </p:pic>
      <p:sp>
        <p:nvSpPr>
          <p:cNvPr id="10" name="Rectangle: Rounded Corners 9">
            <a:extLst>
              <a:ext uri="{FF2B5EF4-FFF2-40B4-BE49-F238E27FC236}">
                <a16:creationId xmlns:a16="http://schemas.microsoft.com/office/drawing/2014/main" id="{6A27D0E2-F059-8030-8CCF-CA14F9665FDA}"/>
              </a:ext>
            </a:extLst>
          </p:cNvPr>
          <p:cNvSpPr/>
          <p:nvPr/>
        </p:nvSpPr>
        <p:spPr>
          <a:xfrm>
            <a:off x="1954634" y="2676088"/>
            <a:ext cx="2835479" cy="173652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600" dirty="0"/>
              <a:t>Number of orders in all the centers</a:t>
            </a:r>
          </a:p>
        </p:txBody>
      </p:sp>
    </p:spTree>
    <p:extLst>
      <p:ext uri="{BB962C8B-B14F-4D97-AF65-F5344CB8AC3E}">
        <p14:creationId xmlns:p14="http://schemas.microsoft.com/office/powerpoint/2010/main" val="1026585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CB14-5CA3-D21B-444E-A0CD71F5DFCF}"/>
              </a:ext>
            </a:extLst>
          </p:cNvPr>
          <p:cNvSpPr>
            <a:spLocks noGrp="1"/>
          </p:cNvSpPr>
          <p:nvPr>
            <p:ph type="title"/>
          </p:nvPr>
        </p:nvSpPr>
        <p:spPr>
          <a:xfrm>
            <a:off x="2920667" y="64264"/>
            <a:ext cx="6350666" cy="753937"/>
          </a:xfrm>
        </p:spPr>
        <p:txBody>
          <a:bodyPr>
            <a:normAutofit fontScale="90000"/>
          </a:bodyPr>
          <a:lstStyle/>
          <a:p>
            <a:r>
              <a:rPr lang="en-US" u="sng" dirty="0"/>
              <a:t>Data and Source Description</a:t>
            </a:r>
          </a:p>
        </p:txBody>
      </p:sp>
      <p:graphicFrame>
        <p:nvGraphicFramePr>
          <p:cNvPr id="7" name="Table 6">
            <a:extLst>
              <a:ext uri="{FF2B5EF4-FFF2-40B4-BE49-F238E27FC236}">
                <a16:creationId xmlns:a16="http://schemas.microsoft.com/office/drawing/2014/main" id="{AB18D4BE-8F7B-DDD4-08C4-1418DBA001B3}"/>
              </a:ext>
            </a:extLst>
          </p:cNvPr>
          <p:cNvGraphicFramePr>
            <a:graphicFrameLocks noGrp="1"/>
          </p:cNvGraphicFramePr>
          <p:nvPr>
            <p:extLst>
              <p:ext uri="{D42A27DB-BD31-4B8C-83A1-F6EECF244321}">
                <p14:modId xmlns:p14="http://schemas.microsoft.com/office/powerpoint/2010/main" val="3408357696"/>
              </p:ext>
            </p:extLst>
          </p:nvPr>
        </p:nvGraphicFramePr>
        <p:xfrm>
          <a:off x="1431917" y="2634135"/>
          <a:ext cx="4577397" cy="3854500"/>
        </p:xfrm>
        <a:graphic>
          <a:graphicData uri="http://schemas.openxmlformats.org/drawingml/2006/table">
            <a:tbl>
              <a:tblPr>
                <a:tableStyleId>{BDBED569-4797-4DF1-A0F4-6AAB3CD982D8}</a:tableStyleId>
              </a:tblPr>
              <a:tblGrid>
                <a:gridCol w="1551018">
                  <a:extLst>
                    <a:ext uri="{9D8B030D-6E8A-4147-A177-3AD203B41FA5}">
                      <a16:colId xmlns:a16="http://schemas.microsoft.com/office/drawing/2014/main" val="3184567736"/>
                    </a:ext>
                  </a:extLst>
                </a:gridCol>
                <a:gridCol w="1569934">
                  <a:extLst>
                    <a:ext uri="{9D8B030D-6E8A-4147-A177-3AD203B41FA5}">
                      <a16:colId xmlns:a16="http://schemas.microsoft.com/office/drawing/2014/main" val="2140459716"/>
                    </a:ext>
                  </a:extLst>
                </a:gridCol>
                <a:gridCol w="1456445">
                  <a:extLst>
                    <a:ext uri="{9D8B030D-6E8A-4147-A177-3AD203B41FA5}">
                      <a16:colId xmlns:a16="http://schemas.microsoft.com/office/drawing/2014/main" val="3216960029"/>
                    </a:ext>
                  </a:extLst>
                </a:gridCol>
              </a:tblGrid>
              <a:tr h="192725">
                <a:tc>
                  <a:txBody>
                    <a:bodyPr/>
                    <a:lstStyle/>
                    <a:p>
                      <a:pPr algn="ctr" fontAlgn="b"/>
                      <a:r>
                        <a:rPr lang="en-US" sz="1200" b="1" u="none" strike="noStrike" dirty="0">
                          <a:solidFill>
                            <a:srgbClr val="000000"/>
                          </a:solidFill>
                          <a:effectLst/>
                        </a:rPr>
                        <a:t>Meal ID</a:t>
                      </a:r>
                      <a:endParaRPr lang="en-US" sz="1200" b="1" i="0" u="none" strike="noStrike" dirty="0">
                        <a:solidFill>
                          <a:srgbClr val="000000"/>
                        </a:solidFill>
                        <a:effectLst/>
                        <a:latin typeface="Calibri" panose="020F0502020204030204" pitchFamily="34" charset="0"/>
                      </a:endParaRPr>
                    </a:p>
                  </a:txBody>
                  <a:tcPr marL="6350" marR="6350" marT="6350" marB="0" anchor="b">
                    <a:solidFill>
                      <a:schemeClr val="tx1"/>
                    </a:solidFill>
                  </a:tcPr>
                </a:tc>
                <a:tc>
                  <a:txBody>
                    <a:bodyPr/>
                    <a:lstStyle/>
                    <a:p>
                      <a:pPr algn="ctr" fontAlgn="b"/>
                      <a:r>
                        <a:rPr lang="en-US" sz="1200" b="1" u="none" strike="noStrike" dirty="0">
                          <a:solidFill>
                            <a:srgbClr val="000000"/>
                          </a:solidFill>
                          <a:effectLst/>
                        </a:rPr>
                        <a:t>Category</a:t>
                      </a:r>
                      <a:endParaRPr lang="en-US" sz="1200" b="1" i="0" u="none" strike="noStrike" dirty="0">
                        <a:solidFill>
                          <a:srgbClr val="000000"/>
                        </a:solidFill>
                        <a:effectLst/>
                        <a:latin typeface="Calibri" panose="020F0502020204030204" pitchFamily="34" charset="0"/>
                      </a:endParaRPr>
                    </a:p>
                  </a:txBody>
                  <a:tcPr marL="6350" marR="6350" marT="6350" marB="0" anchor="b">
                    <a:solidFill>
                      <a:schemeClr val="tx1"/>
                    </a:solidFill>
                  </a:tcPr>
                </a:tc>
                <a:tc>
                  <a:txBody>
                    <a:bodyPr/>
                    <a:lstStyle/>
                    <a:p>
                      <a:pPr algn="ctr" fontAlgn="b"/>
                      <a:r>
                        <a:rPr lang="en-US" sz="1200" b="1" u="none" strike="noStrike" dirty="0">
                          <a:solidFill>
                            <a:srgbClr val="000000"/>
                          </a:solidFill>
                          <a:effectLst/>
                        </a:rPr>
                        <a:t>Cuisine</a:t>
                      </a:r>
                      <a:endParaRPr lang="en-US" sz="1200" b="1" i="0" u="none" strike="noStrike" dirty="0">
                        <a:solidFill>
                          <a:srgbClr val="000000"/>
                        </a:solidFill>
                        <a:effectLst/>
                        <a:latin typeface="Calibri" panose="020F0502020204030204" pitchFamily="34" charset="0"/>
                      </a:endParaRPr>
                    </a:p>
                  </a:txBody>
                  <a:tcPr marL="6350" marR="6350" marT="6350" marB="0" anchor="b">
                    <a:solidFill>
                      <a:schemeClr val="tx1"/>
                    </a:solidFill>
                  </a:tcPr>
                </a:tc>
                <a:extLst>
                  <a:ext uri="{0D108BD9-81ED-4DB2-BD59-A6C34878D82A}">
                    <a16:rowId xmlns:a16="http://schemas.microsoft.com/office/drawing/2014/main" val="3897361543"/>
                  </a:ext>
                </a:extLst>
              </a:tr>
              <a:tr h="192725">
                <a:tc>
                  <a:txBody>
                    <a:bodyPr/>
                    <a:lstStyle/>
                    <a:p>
                      <a:pPr algn="ctr" fontAlgn="b"/>
                      <a:r>
                        <a:rPr lang="en-US" sz="1200" b="0" u="none" strike="noStrike" dirty="0">
                          <a:solidFill>
                            <a:srgbClr val="000000"/>
                          </a:solidFill>
                          <a:effectLst/>
                        </a:rPr>
                        <a:t>1885</a:t>
                      </a:r>
                      <a:endParaRPr lang="en-US" sz="1200" b="0" i="0" u="none" strike="noStrike" dirty="0">
                        <a:solidFill>
                          <a:srgbClr val="000000"/>
                        </a:solidFill>
                        <a:effectLst/>
                        <a:latin typeface="Calibri" panose="020F0502020204030204" pitchFamily="34" charset="0"/>
                      </a:endParaRPr>
                    </a:p>
                  </a:txBody>
                  <a:tcPr marL="6350" marR="6350" marT="6350" marB="0" anchor="b">
                    <a:solidFill>
                      <a:schemeClr val="tx1"/>
                    </a:solidFill>
                  </a:tcPr>
                </a:tc>
                <a:tc>
                  <a:txBody>
                    <a:bodyPr/>
                    <a:lstStyle/>
                    <a:p>
                      <a:pPr algn="ctr" fontAlgn="b"/>
                      <a:r>
                        <a:rPr lang="en-US" sz="1200" b="0" u="none" strike="noStrike">
                          <a:solidFill>
                            <a:srgbClr val="000000"/>
                          </a:solidFill>
                          <a:effectLst/>
                        </a:rPr>
                        <a:t>Beverages</a:t>
                      </a:r>
                      <a:endParaRPr lang="en-US" sz="1200" b="0" i="0" u="none" strike="noStrike">
                        <a:solidFill>
                          <a:srgbClr val="000000"/>
                        </a:solidFill>
                        <a:effectLst/>
                        <a:latin typeface="Calibri" panose="020F0502020204030204" pitchFamily="34" charset="0"/>
                      </a:endParaRPr>
                    </a:p>
                  </a:txBody>
                  <a:tcPr marL="6350" marR="6350" marT="6350" marB="0" anchor="b">
                    <a:solidFill>
                      <a:schemeClr val="tx1"/>
                    </a:solidFill>
                  </a:tcPr>
                </a:tc>
                <a:tc>
                  <a:txBody>
                    <a:bodyPr/>
                    <a:lstStyle/>
                    <a:p>
                      <a:pPr algn="ctr" fontAlgn="b"/>
                      <a:r>
                        <a:rPr lang="en-US" sz="1200" b="0" u="none" strike="noStrike">
                          <a:solidFill>
                            <a:srgbClr val="000000"/>
                          </a:solidFill>
                          <a:effectLst/>
                        </a:rPr>
                        <a:t>Thai</a:t>
                      </a:r>
                      <a:endParaRPr lang="en-US" sz="1200" b="0" i="0" u="none" strike="noStrike">
                        <a:solidFill>
                          <a:srgbClr val="000000"/>
                        </a:solidFill>
                        <a:effectLst/>
                        <a:latin typeface="Calibri" panose="020F0502020204030204" pitchFamily="34" charset="0"/>
                      </a:endParaRPr>
                    </a:p>
                  </a:txBody>
                  <a:tcPr marL="6350" marR="6350" marT="6350" marB="0" anchor="b">
                    <a:solidFill>
                      <a:schemeClr val="tx1"/>
                    </a:solidFill>
                  </a:tcPr>
                </a:tc>
                <a:extLst>
                  <a:ext uri="{0D108BD9-81ED-4DB2-BD59-A6C34878D82A}">
                    <a16:rowId xmlns:a16="http://schemas.microsoft.com/office/drawing/2014/main" val="378421414"/>
                  </a:ext>
                </a:extLst>
              </a:tr>
              <a:tr h="192725">
                <a:tc>
                  <a:txBody>
                    <a:bodyPr/>
                    <a:lstStyle/>
                    <a:p>
                      <a:pPr algn="ctr" fontAlgn="b"/>
                      <a:r>
                        <a:rPr lang="en-US" sz="1200" b="0" u="none" strike="noStrike">
                          <a:solidFill>
                            <a:srgbClr val="000000"/>
                          </a:solidFill>
                          <a:effectLst/>
                        </a:rPr>
                        <a:t>1993</a:t>
                      </a:r>
                      <a:endParaRPr lang="en-US" sz="1200" b="0" i="0" u="none" strike="noStrike">
                        <a:solidFill>
                          <a:srgbClr val="000000"/>
                        </a:solidFill>
                        <a:effectLst/>
                        <a:latin typeface="Calibri" panose="020F0502020204030204" pitchFamily="34" charset="0"/>
                      </a:endParaRPr>
                    </a:p>
                  </a:txBody>
                  <a:tcPr marL="6350" marR="6350" marT="6350" marB="0" anchor="b">
                    <a:solidFill>
                      <a:schemeClr val="tx1"/>
                    </a:solidFill>
                  </a:tcPr>
                </a:tc>
                <a:tc>
                  <a:txBody>
                    <a:bodyPr/>
                    <a:lstStyle/>
                    <a:p>
                      <a:pPr algn="ctr" fontAlgn="b"/>
                      <a:r>
                        <a:rPr lang="en-US" sz="1200" b="0" u="none" strike="noStrike">
                          <a:solidFill>
                            <a:srgbClr val="000000"/>
                          </a:solidFill>
                          <a:effectLst/>
                        </a:rPr>
                        <a:t>Beverages</a:t>
                      </a:r>
                      <a:endParaRPr lang="en-US" sz="1200" b="0" i="0" u="none" strike="noStrike">
                        <a:solidFill>
                          <a:srgbClr val="000000"/>
                        </a:solidFill>
                        <a:effectLst/>
                        <a:latin typeface="Calibri" panose="020F0502020204030204" pitchFamily="34" charset="0"/>
                      </a:endParaRPr>
                    </a:p>
                  </a:txBody>
                  <a:tcPr marL="6350" marR="6350" marT="6350" marB="0" anchor="b">
                    <a:solidFill>
                      <a:schemeClr val="tx1"/>
                    </a:solidFill>
                  </a:tcPr>
                </a:tc>
                <a:tc>
                  <a:txBody>
                    <a:bodyPr/>
                    <a:lstStyle/>
                    <a:p>
                      <a:pPr algn="ctr" fontAlgn="b"/>
                      <a:r>
                        <a:rPr lang="en-US" sz="1200" b="0" u="none" strike="noStrike">
                          <a:solidFill>
                            <a:srgbClr val="000000"/>
                          </a:solidFill>
                          <a:effectLst/>
                        </a:rPr>
                        <a:t>Thai</a:t>
                      </a:r>
                      <a:endParaRPr lang="en-US" sz="1200" b="0" i="0" u="none" strike="noStrike">
                        <a:solidFill>
                          <a:srgbClr val="000000"/>
                        </a:solidFill>
                        <a:effectLst/>
                        <a:latin typeface="Calibri" panose="020F0502020204030204" pitchFamily="34" charset="0"/>
                      </a:endParaRPr>
                    </a:p>
                  </a:txBody>
                  <a:tcPr marL="6350" marR="6350" marT="6350" marB="0" anchor="b">
                    <a:solidFill>
                      <a:schemeClr val="tx1"/>
                    </a:solidFill>
                  </a:tcPr>
                </a:tc>
                <a:extLst>
                  <a:ext uri="{0D108BD9-81ED-4DB2-BD59-A6C34878D82A}">
                    <a16:rowId xmlns:a16="http://schemas.microsoft.com/office/drawing/2014/main" val="3172749858"/>
                  </a:ext>
                </a:extLst>
              </a:tr>
              <a:tr h="192725">
                <a:tc>
                  <a:txBody>
                    <a:bodyPr/>
                    <a:lstStyle/>
                    <a:p>
                      <a:pPr algn="ctr" fontAlgn="b"/>
                      <a:r>
                        <a:rPr lang="en-US" sz="1200" b="0" u="none" strike="noStrike" dirty="0">
                          <a:solidFill>
                            <a:srgbClr val="000000"/>
                          </a:solidFill>
                          <a:effectLst/>
                        </a:rPr>
                        <a:t>2539</a:t>
                      </a:r>
                      <a:endParaRPr lang="en-US" sz="1200" b="0" i="0" u="none" strike="noStrike" dirty="0">
                        <a:solidFill>
                          <a:srgbClr val="000000"/>
                        </a:solidFill>
                        <a:effectLst/>
                        <a:latin typeface="Calibri" panose="020F0502020204030204" pitchFamily="34" charset="0"/>
                      </a:endParaRPr>
                    </a:p>
                  </a:txBody>
                  <a:tcPr marL="6350" marR="6350" marT="6350" marB="0" anchor="b">
                    <a:solidFill>
                      <a:schemeClr val="tx1"/>
                    </a:solidFill>
                  </a:tcPr>
                </a:tc>
                <a:tc>
                  <a:txBody>
                    <a:bodyPr/>
                    <a:lstStyle/>
                    <a:p>
                      <a:pPr algn="ctr" fontAlgn="b"/>
                      <a:r>
                        <a:rPr lang="en-US" sz="1200" b="0" u="none" strike="noStrike">
                          <a:solidFill>
                            <a:srgbClr val="000000"/>
                          </a:solidFill>
                          <a:effectLst/>
                        </a:rPr>
                        <a:t>Beverages</a:t>
                      </a:r>
                      <a:endParaRPr lang="en-US" sz="1200" b="0" i="0" u="none" strike="noStrike">
                        <a:solidFill>
                          <a:srgbClr val="000000"/>
                        </a:solidFill>
                        <a:effectLst/>
                        <a:latin typeface="Calibri" panose="020F0502020204030204" pitchFamily="34" charset="0"/>
                      </a:endParaRPr>
                    </a:p>
                  </a:txBody>
                  <a:tcPr marL="6350" marR="6350" marT="6350" marB="0" anchor="b">
                    <a:solidFill>
                      <a:schemeClr val="tx1"/>
                    </a:solidFill>
                  </a:tcPr>
                </a:tc>
                <a:tc>
                  <a:txBody>
                    <a:bodyPr/>
                    <a:lstStyle/>
                    <a:p>
                      <a:pPr algn="ctr" fontAlgn="b"/>
                      <a:r>
                        <a:rPr lang="en-US" sz="1200" b="0" u="none" strike="noStrike">
                          <a:solidFill>
                            <a:srgbClr val="000000"/>
                          </a:solidFill>
                          <a:effectLst/>
                        </a:rPr>
                        <a:t>Thai</a:t>
                      </a:r>
                      <a:endParaRPr lang="en-US" sz="1200" b="0" i="0" u="none" strike="noStrike">
                        <a:solidFill>
                          <a:srgbClr val="000000"/>
                        </a:solidFill>
                        <a:effectLst/>
                        <a:latin typeface="Calibri" panose="020F0502020204030204" pitchFamily="34" charset="0"/>
                      </a:endParaRPr>
                    </a:p>
                  </a:txBody>
                  <a:tcPr marL="6350" marR="6350" marT="6350" marB="0" anchor="b">
                    <a:solidFill>
                      <a:schemeClr val="tx1"/>
                    </a:solidFill>
                  </a:tcPr>
                </a:tc>
                <a:extLst>
                  <a:ext uri="{0D108BD9-81ED-4DB2-BD59-A6C34878D82A}">
                    <a16:rowId xmlns:a16="http://schemas.microsoft.com/office/drawing/2014/main" val="3011495124"/>
                  </a:ext>
                </a:extLst>
              </a:tr>
              <a:tr h="192725">
                <a:tc>
                  <a:txBody>
                    <a:bodyPr/>
                    <a:lstStyle/>
                    <a:p>
                      <a:pPr algn="ctr" fontAlgn="b"/>
                      <a:r>
                        <a:rPr lang="en-US" sz="1200" b="0" u="none" strike="noStrike">
                          <a:solidFill>
                            <a:srgbClr val="000000"/>
                          </a:solidFill>
                          <a:effectLst/>
                        </a:rPr>
                        <a:t>1248</a:t>
                      </a:r>
                      <a:endParaRPr lang="en-US" sz="1200" b="0" i="0" u="none" strike="noStrike">
                        <a:solidFill>
                          <a:srgbClr val="000000"/>
                        </a:solidFill>
                        <a:effectLst/>
                        <a:latin typeface="Calibri" panose="020F0502020204030204" pitchFamily="34" charset="0"/>
                      </a:endParaRPr>
                    </a:p>
                  </a:txBody>
                  <a:tcPr marL="6350" marR="6350" marT="6350" marB="0" anchor="b">
                    <a:solidFill>
                      <a:schemeClr val="tx1"/>
                    </a:solidFill>
                  </a:tcPr>
                </a:tc>
                <a:tc>
                  <a:txBody>
                    <a:bodyPr/>
                    <a:lstStyle/>
                    <a:p>
                      <a:pPr algn="ctr" fontAlgn="b"/>
                      <a:r>
                        <a:rPr lang="en-US" sz="1200" b="0" u="none" strike="noStrike">
                          <a:solidFill>
                            <a:srgbClr val="000000"/>
                          </a:solidFill>
                          <a:effectLst/>
                        </a:rPr>
                        <a:t>Beverages</a:t>
                      </a:r>
                      <a:endParaRPr lang="en-US" sz="1200" b="0" i="0" u="none" strike="noStrike">
                        <a:solidFill>
                          <a:srgbClr val="000000"/>
                        </a:solidFill>
                        <a:effectLst/>
                        <a:latin typeface="Calibri" panose="020F0502020204030204" pitchFamily="34" charset="0"/>
                      </a:endParaRPr>
                    </a:p>
                  </a:txBody>
                  <a:tcPr marL="6350" marR="6350" marT="6350" marB="0" anchor="b">
                    <a:solidFill>
                      <a:schemeClr val="tx1"/>
                    </a:solidFill>
                  </a:tcPr>
                </a:tc>
                <a:tc>
                  <a:txBody>
                    <a:bodyPr/>
                    <a:lstStyle/>
                    <a:p>
                      <a:pPr algn="ctr" fontAlgn="b"/>
                      <a:r>
                        <a:rPr lang="en-US" sz="1200" b="0" u="none" strike="noStrike">
                          <a:solidFill>
                            <a:srgbClr val="000000"/>
                          </a:solidFill>
                          <a:effectLst/>
                        </a:rPr>
                        <a:t>Indian</a:t>
                      </a:r>
                      <a:endParaRPr lang="en-US" sz="1200" b="0" i="0" u="none" strike="noStrike">
                        <a:solidFill>
                          <a:srgbClr val="000000"/>
                        </a:solidFill>
                        <a:effectLst/>
                        <a:latin typeface="Calibri" panose="020F0502020204030204" pitchFamily="34" charset="0"/>
                      </a:endParaRPr>
                    </a:p>
                  </a:txBody>
                  <a:tcPr marL="6350" marR="6350" marT="6350" marB="0" anchor="b">
                    <a:solidFill>
                      <a:schemeClr val="tx1"/>
                    </a:solidFill>
                  </a:tcPr>
                </a:tc>
                <a:extLst>
                  <a:ext uri="{0D108BD9-81ED-4DB2-BD59-A6C34878D82A}">
                    <a16:rowId xmlns:a16="http://schemas.microsoft.com/office/drawing/2014/main" val="2437921295"/>
                  </a:ext>
                </a:extLst>
              </a:tr>
              <a:tr h="192725">
                <a:tc>
                  <a:txBody>
                    <a:bodyPr/>
                    <a:lstStyle/>
                    <a:p>
                      <a:pPr algn="ctr" fontAlgn="b"/>
                      <a:r>
                        <a:rPr lang="en-US" sz="1200" b="0" u="none" strike="noStrike" dirty="0">
                          <a:solidFill>
                            <a:srgbClr val="000000"/>
                          </a:solidFill>
                          <a:effectLst/>
                        </a:rPr>
                        <a:t>2631</a:t>
                      </a:r>
                      <a:endParaRPr lang="en-US" sz="1200" b="0" i="0" u="none" strike="noStrike" dirty="0">
                        <a:solidFill>
                          <a:srgbClr val="000000"/>
                        </a:solidFill>
                        <a:effectLst/>
                        <a:latin typeface="Calibri" panose="020F0502020204030204" pitchFamily="34" charset="0"/>
                      </a:endParaRPr>
                    </a:p>
                  </a:txBody>
                  <a:tcPr marL="6350" marR="6350" marT="6350" marB="0" anchor="b">
                    <a:solidFill>
                      <a:schemeClr val="tx1"/>
                    </a:solidFill>
                  </a:tcPr>
                </a:tc>
                <a:tc>
                  <a:txBody>
                    <a:bodyPr/>
                    <a:lstStyle/>
                    <a:p>
                      <a:pPr algn="ctr" fontAlgn="b"/>
                      <a:r>
                        <a:rPr lang="en-US" sz="1200" b="0" u="none" strike="noStrike" dirty="0">
                          <a:solidFill>
                            <a:srgbClr val="000000"/>
                          </a:solidFill>
                          <a:effectLst/>
                        </a:rPr>
                        <a:t>Beverages</a:t>
                      </a:r>
                      <a:endParaRPr lang="en-US" sz="1200" b="0" i="0" u="none" strike="noStrike" dirty="0">
                        <a:solidFill>
                          <a:srgbClr val="000000"/>
                        </a:solidFill>
                        <a:effectLst/>
                        <a:latin typeface="Calibri" panose="020F0502020204030204" pitchFamily="34" charset="0"/>
                      </a:endParaRPr>
                    </a:p>
                  </a:txBody>
                  <a:tcPr marL="6350" marR="6350" marT="6350" marB="0" anchor="b">
                    <a:solidFill>
                      <a:schemeClr val="tx1"/>
                    </a:solidFill>
                  </a:tcPr>
                </a:tc>
                <a:tc>
                  <a:txBody>
                    <a:bodyPr/>
                    <a:lstStyle/>
                    <a:p>
                      <a:pPr algn="ctr" fontAlgn="b"/>
                      <a:r>
                        <a:rPr lang="en-US" sz="1200" b="0" u="none" strike="noStrike">
                          <a:solidFill>
                            <a:srgbClr val="000000"/>
                          </a:solidFill>
                          <a:effectLst/>
                        </a:rPr>
                        <a:t>Indian</a:t>
                      </a:r>
                      <a:endParaRPr lang="en-US" sz="1200" b="0" i="0" u="none" strike="noStrike">
                        <a:solidFill>
                          <a:srgbClr val="000000"/>
                        </a:solidFill>
                        <a:effectLst/>
                        <a:latin typeface="Calibri" panose="020F0502020204030204" pitchFamily="34" charset="0"/>
                      </a:endParaRPr>
                    </a:p>
                  </a:txBody>
                  <a:tcPr marL="6350" marR="6350" marT="6350" marB="0" anchor="b">
                    <a:solidFill>
                      <a:schemeClr val="tx1"/>
                    </a:solidFill>
                  </a:tcPr>
                </a:tc>
                <a:extLst>
                  <a:ext uri="{0D108BD9-81ED-4DB2-BD59-A6C34878D82A}">
                    <a16:rowId xmlns:a16="http://schemas.microsoft.com/office/drawing/2014/main" val="2013316152"/>
                  </a:ext>
                </a:extLst>
              </a:tr>
              <a:tr h="192725">
                <a:tc>
                  <a:txBody>
                    <a:bodyPr/>
                    <a:lstStyle/>
                    <a:p>
                      <a:pPr algn="ctr" fontAlgn="b"/>
                      <a:r>
                        <a:rPr lang="en-US" sz="1200" b="0" u="none" strike="noStrike">
                          <a:solidFill>
                            <a:srgbClr val="000000"/>
                          </a:solidFill>
                          <a:effectLst/>
                        </a:rPr>
                        <a:t>1311</a:t>
                      </a:r>
                      <a:endParaRPr lang="en-US" sz="1200" b="0" i="0" u="none" strike="noStrike">
                        <a:solidFill>
                          <a:srgbClr val="000000"/>
                        </a:solidFill>
                        <a:effectLst/>
                        <a:latin typeface="Calibri" panose="020F0502020204030204" pitchFamily="34" charset="0"/>
                      </a:endParaRPr>
                    </a:p>
                  </a:txBody>
                  <a:tcPr marL="6350" marR="6350" marT="6350" marB="0" anchor="b">
                    <a:solidFill>
                      <a:schemeClr val="tx1"/>
                    </a:solidFill>
                  </a:tcPr>
                </a:tc>
                <a:tc>
                  <a:txBody>
                    <a:bodyPr/>
                    <a:lstStyle/>
                    <a:p>
                      <a:pPr algn="ctr" fontAlgn="b"/>
                      <a:r>
                        <a:rPr lang="en-US" sz="1200" b="0" u="none" strike="noStrike">
                          <a:solidFill>
                            <a:srgbClr val="000000"/>
                          </a:solidFill>
                          <a:effectLst/>
                        </a:rPr>
                        <a:t>Extras</a:t>
                      </a:r>
                      <a:endParaRPr lang="en-US" sz="1200" b="0" i="0" u="none" strike="noStrike">
                        <a:solidFill>
                          <a:srgbClr val="000000"/>
                        </a:solidFill>
                        <a:effectLst/>
                        <a:latin typeface="Calibri" panose="020F0502020204030204" pitchFamily="34" charset="0"/>
                      </a:endParaRPr>
                    </a:p>
                  </a:txBody>
                  <a:tcPr marL="6350" marR="6350" marT="6350" marB="0" anchor="b">
                    <a:solidFill>
                      <a:schemeClr val="tx1"/>
                    </a:solidFill>
                  </a:tcPr>
                </a:tc>
                <a:tc>
                  <a:txBody>
                    <a:bodyPr/>
                    <a:lstStyle/>
                    <a:p>
                      <a:pPr algn="ctr" fontAlgn="b"/>
                      <a:r>
                        <a:rPr lang="en-US" sz="1200" b="0" u="none" strike="noStrike">
                          <a:solidFill>
                            <a:srgbClr val="000000"/>
                          </a:solidFill>
                          <a:effectLst/>
                        </a:rPr>
                        <a:t>Thai</a:t>
                      </a:r>
                      <a:endParaRPr lang="en-US" sz="1200" b="0" i="0" u="none" strike="noStrike">
                        <a:solidFill>
                          <a:srgbClr val="000000"/>
                        </a:solidFill>
                        <a:effectLst/>
                        <a:latin typeface="Calibri" panose="020F0502020204030204" pitchFamily="34" charset="0"/>
                      </a:endParaRPr>
                    </a:p>
                  </a:txBody>
                  <a:tcPr marL="6350" marR="6350" marT="6350" marB="0" anchor="b">
                    <a:solidFill>
                      <a:schemeClr val="tx1"/>
                    </a:solidFill>
                  </a:tcPr>
                </a:tc>
                <a:extLst>
                  <a:ext uri="{0D108BD9-81ED-4DB2-BD59-A6C34878D82A}">
                    <a16:rowId xmlns:a16="http://schemas.microsoft.com/office/drawing/2014/main" val="98856018"/>
                  </a:ext>
                </a:extLst>
              </a:tr>
              <a:tr h="192725">
                <a:tc>
                  <a:txBody>
                    <a:bodyPr/>
                    <a:lstStyle/>
                    <a:p>
                      <a:pPr algn="ctr" fontAlgn="b"/>
                      <a:r>
                        <a:rPr lang="en-US" sz="1200" b="0" u="none" strike="noStrike">
                          <a:solidFill>
                            <a:srgbClr val="000000"/>
                          </a:solidFill>
                          <a:effectLst/>
                        </a:rPr>
                        <a:t>1062</a:t>
                      </a:r>
                      <a:endParaRPr lang="en-US" sz="1200" b="0" i="0" u="none" strike="noStrike">
                        <a:solidFill>
                          <a:srgbClr val="000000"/>
                        </a:solidFill>
                        <a:effectLst/>
                        <a:latin typeface="Calibri" panose="020F0502020204030204" pitchFamily="34" charset="0"/>
                      </a:endParaRPr>
                    </a:p>
                  </a:txBody>
                  <a:tcPr marL="6350" marR="6350" marT="6350" marB="0" anchor="b">
                    <a:solidFill>
                      <a:schemeClr val="tx1"/>
                    </a:solidFill>
                  </a:tcPr>
                </a:tc>
                <a:tc>
                  <a:txBody>
                    <a:bodyPr/>
                    <a:lstStyle/>
                    <a:p>
                      <a:pPr algn="ctr" fontAlgn="b"/>
                      <a:r>
                        <a:rPr lang="en-US" sz="1200" b="0" u="none" strike="noStrike">
                          <a:solidFill>
                            <a:srgbClr val="000000"/>
                          </a:solidFill>
                          <a:effectLst/>
                        </a:rPr>
                        <a:t>Beverages</a:t>
                      </a:r>
                      <a:endParaRPr lang="en-US" sz="1200" b="0" i="0" u="none" strike="noStrike">
                        <a:solidFill>
                          <a:srgbClr val="000000"/>
                        </a:solidFill>
                        <a:effectLst/>
                        <a:latin typeface="Calibri" panose="020F0502020204030204" pitchFamily="34" charset="0"/>
                      </a:endParaRPr>
                    </a:p>
                  </a:txBody>
                  <a:tcPr marL="6350" marR="6350" marT="6350" marB="0" anchor="b">
                    <a:solidFill>
                      <a:schemeClr val="tx1"/>
                    </a:solidFill>
                  </a:tcPr>
                </a:tc>
                <a:tc>
                  <a:txBody>
                    <a:bodyPr/>
                    <a:lstStyle/>
                    <a:p>
                      <a:pPr algn="ctr" fontAlgn="b"/>
                      <a:r>
                        <a:rPr lang="en-US" sz="1200" b="0" u="none" strike="noStrike">
                          <a:solidFill>
                            <a:srgbClr val="000000"/>
                          </a:solidFill>
                          <a:effectLst/>
                        </a:rPr>
                        <a:t>Italian</a:t>
                      </a:r>
                      <a:endParaRPr lang="en-US" sz="1200" b="0" i="0" u="none" strike="noStrike">
                        <a:solidFill>
                          <a:srgbClr val="000000"/>
                        </a:solidFill>
                        <a:effectLst/>
                        <a:latin typeface="Calibri" panose="020F0502020204030204" pitchFamily="34" charset="0"/>
                      </a:endParaRPr>
                    </a:p>
                  </a:txBody>
                  <a:tcPr marL="6350" marR="6350" marT="6350" marB="0" anchor="b">
                    <a:solidFill>
                      <a:schemeClr val="tx1"/>
                    </a:solidFill>
                  </a:tcPr>
                </a:tc>
                <a:extLst>
                  <a:ext uri="{0D108BD9-81ED-4DB2-BD59-A6C34878D82A}">
                    <a16:rowId xmlns:a16="http://schemas.microsoft.com/office/drawing/2014/main" val="3505974669"/>
                  </a:ext>
                </a:extLst>
              </a:tr>
              <a:tr h="192725">
                <a:tc>
                  <a:txBody>
                    <a:bodyPr/>
                    <a:lstStyle/>
                    <a:p>
                      <a:pPr algn="ctr" fontAlgn="b"/>
                      <a:r>
                        <a:rPr lang="en-US" sz="1200" b="0" u="none" strike="noStrike">
                          <a:solidFill>
                            <a:srgbClr val="000000"/>
                          </a:solidFill>
                          <a:effectLst/>
                        </a:rPr>
                        <a:t>1778</a:t>
                      </a:r>
                      <a:endParaRPr lang="en-US" sz="1200" b="0" i="0" u="none" strike="noStrike">
                        <a:solidFill>
                          <a:srgbClr val="000000"/>
                        </a:solidFill>
                        <a:effectLst/>
                        <a:latin typeface="Calibri" panose="020F0502020204030204" pitchFamily="34" charset="0"/>
                      </a:endParaRPr>
                    </a:p>
                  </a:txBody>
                  <a:tcPr marL="6350" marR="6350" marT="6350" marB="0" anchor="b">
                    <a:solidFill>
                      <a:schemeClr val="tx1"/>
                    </a:solidFill>
                  </a:tcPr>
                </a:tc>
                <a:tc>
                  <a:txBody>
                    <a:bodyPr/>
                    <a:lstStyle/>
                    <a:p>
                      <a:pPr algn="ctr" fontAlgn="b"/>
                      <a:r>
                        <a:rPr lang="en-US" sz="1200" b="0" u="none" strike="noStrike" dirty="0">
                          <a:solidFill>
                            <a:srgbClr val="000000"/>
                          </a:solidFill>
                          <a:effectLst/>
                        </a:rPr>
                        <a:t>Beverages</a:t>
                      </a:r>
                      <a:endParaRPr lang="en-US" sz="1200" b="0" i="0" u="none" strike="noStrike" dirty="0">
                        <a:solidFill>
                          <a:srgbClr val="000000"/>
                        </a:solidFill>
                        <a:effectLst/>
                        <a:latin typeface="Calibri" panose="020F0502020204030204" pitchFamily="34" charset="0"/>
                      </a:endParaRPr>
                    </a:p>
                  </a:txBody>
                  <a:tcPr marL="6350" marR="6350" marT="6350" marB="0" anchor="b">
                    <a:solidFill>
                      <a:schemeClr val="tx1"/>
                    </a:solidFill>
                  </a:tcPr>
                </a:tc>
                <a:tc>
                  <a:txBody>
                    <a:bodyPr/>
                    <a:lstStyle/>
                    <a:p>
                      <a:pPr algn="ctr" fontAlgn="b"/>
                      <a:r>
                        <a:rPr lang="en-US" sz="1200" b="0" u="none" strike="noStrike">
                          <a:solidFill>
                            <a:srgbClr val="000000"/>
                          </a:solidFill>
                          <a:effectLst/>
                        </a:rPr>
                        <a:t>Italian</a:t>
                      </a:r>
                      <a:endParaRPr lang="en-US" sz="1200" b="0" i="0" u="none" strike="noStrike">
                        <a:solidFill>
                          <a:srgbClr val="000000"/>
                        </a:solidFill>
                        <a:effectLst/>
                        <a:latin typeface="Calibri" panose="020F0502020204030204" pitchFamily="34" charset="0"/>
                      </a:endParaRPr>
                    </a:p>
                  </a:txBody>
                  <a:tcPr marL="6350" marR="6350" marT="6350" marB="0" anchor="b">
                    <a:solidFill>
                      <a:schemeClr val="tx1"/>
                    </a:solidFill>
                  </a:tcPr>
                </a:tc>
                <a:extLst>
                  <a:ext uri="{0D108BD9-81ED-4DB2-BD59-A6C34878D82A}">
                    <a16:rowId xmlns:a16="http://schemas.microsoft.com/office/drawing/2014/main" val="2620295184"/>
                  </a:ext>
                </a:extLst>
              </a:tr>
              <a:tr h="192725">
                <a:tc>
                  <a:txBody>
                    <a:bodyPr/>
                    <a:lstStyle/>
                    <a:p>
                      <a:pPr algn="ctr" fontAlgn="b"/>
                      <a:r>
                        <a:rPr lang="en-US" sz="1200" b="0" u="none" strike="noStrike">
                          <a:solidFill>
                            <a:srgbClr val="000000"/>
                          </a:solidFill>
                          <a:effectLst/>
                        </a:rPr>
                        <a:t>1803</a:t>
                      </a:r>
                      <a:endParaRPr lang="en-US" sz="1200" b="0" i="0" u="none" strike="noStrike">
                        <a:solidFill>
                          <a:srgbClr val="000000"/>
                        </a:solidFill>
                        <a:effectLst/>
                        <a:latin typeface="Calibri" panose="020F0502020204030204" pitchFamily="34" charset="0"/>
                      </a:endParaRPr>
                    </a:p>
                  </a:txBody>
                  <a:tcPr marL="6350" marR="6350" marT="6350" marB="0" anchor="b">
                    <a:solidFill>
                      <a:schemeClr val="tx1"/>
                    </a:solidFill>
                  </a:tcPr>
                </a:tc>
                <a:tc>
                  <a:txBody>
                    <a:bodyPr/>
                    <a:lstStyle/>
                    <a:p>
                      <a:pPr algn="ctr" fontAlgn="b"/>
                      <a:r>
                        <a:rPr lang="en-US" sz="1200" b="0" u="none" strike="noStrike" dirty="0">
                          <a:solidFill>
                            <a:srgbClr val="000000"/>
                          </a:solidFill>
                          <a:effectLst/>
                        </a:rPr>
                        <a:t>Extras</a:t>
                      </a:r>
                      <a:endParaRPr lang="en-US" sz="1200" b="0" i="0" u="none" strike="noStrike" dirty="0">
                        <a:solidFill>
                          <a:srgbClr val="000000"/>
                        </a:solidFill>
                        <a:effectLst/>
                        <a:latin typeface="Calibri" panose="020F0502020204030204" pitchFamily="34" charset="0"/>
                      </a:endParaRPr>
                    </a:p>
                  </a:txBody>
                  <a:tcPr marL="6350" marR="6350" marT="6350" marB="0" anchor="b">
                    <a:solidFill>
                      <a:schemeClr val="tx1"/>
                    </a:solidFill>
                  </a:tcPr>
                </a:tc>
                <a:tc>
                  <a:txBody>
                    <a:bodyPr/>
                    <a:lstStyle/>
                    <a:p>
                      <a:pPr algn="ctr" fontAlgn="b"/>
                      <a:r>
                        <a:rPr lang="en-US" sz="1200" b="0" u="none" strike="noStrike">
                          <a:solidFill>
                            <a:srgbClr val="000000"/>
                          </a:solidFill>
                          <a:effectLst/>
                        </a:rPr>
                        <a:t>Thai</a:t>
                      </a:r>
                      <a:endParaRPr lang="en-US" sz="1200" b="0" i="0" u="none" strike="noStrike">
                        <a:solidFill>
                          <a:srgbClr val="000000"/>
                        </a:solidFill>
                        <a:effectLst/>
                        <a:latin typeface="Calibri" panose="020F0502020204030204" pitchFamily="34" charset="0"/>
                      </a:endParaRPr>
                    </a:p>
                  </a:txBody>
                  <a:tcPr marL="6350" marR="6350" marT="6350" marB="0" anchor="b">
                    <a:solidFill>
                      <a:schemeClr val="tx1"/>
                    </a:solidFill>
                  </a:tcPr>
                </a:tc>
                <a:extLst>
                  <a:ext uri="{0D108BD9-81ED-4DB2-BD59-A6C34878D82A}">
                    <a16:rowId xmlns:a16="http://schemas.microsoft.com/office/drawing/2014/main" val="3276255693"/>
                  </a:ext>
                </a:extLst>
              </a:tr>
              <a:tr h="192725">
                <a:tc>
                  <a:txBody>
                    <a:bodyPr/>
                    <a:lstStyle/>
                    <a:p>
                      <a:pPr algn="ctr" fontAlgn="b"/>
                      <a:r>
                        <a:rPr lang="en-US" sz="1200" b="0" u="none" strike="noStrike">
                          <a:solidFill>
                            <a:srgbClr val="000000"/>
                          </a:solidFill>
                          <a:effectLst/>
                        </a:rPr>
                        <a:t>1198</a:t>
                      </a:r>
                      <a:endParaRPr lang="en-US" sz="1200" b="0" i="0" u="none" strike="noStrike">
                        <a:solidFill>
                          <a:srgbClr val="000000"/>
                        </a:solidFill>
                        <a:effectLst/>
                        <a:latin typeface="Calibri" panose="020F0502020204030204" pitchFamily="34" charset="0"/>
                      </a:endParaRPr>
                    </a:p>
                  </a:txBody>
                  <a:tcPr marL="6350" marR="6350" marT="6350" marB="0" anchor="b">
                    <a:solidFill>
                      <a:schemeClr val="tx1"/>
                    </a:solidFill>
                  </a:tcPr>
                </a:tc>
                <a:tc>
                  <a:txBody>
                    <a:bodyPr/>
                    <a:lstStyle/>
                    <a:p>
                      <a:pPr algn="ctr" fontAlgn="b"/>
                      <a:r>
                        <a:rPr lang="en-US" sz="1200" b="0" u="none" strike="noStrike">
                          <a:solidFill>
                            <a:srgbClr val="000000"/>
                          </a:solidFill>
                          <a:effectLst/>
                        </a:rPr>
                        <a:t>Extras</a:t>
                      </a:r>
                      <a:endParaRPr lang="en-US" sz="1200" b="0" i="0" u="none" strike="noStrike">
                        <a:solidFill>
                          <a:srgbClr val="000000"/>
                        </a:solidFill>
                        <a:effectLst/>
                        <a:latin typeface="Calibri" panose="020F0502020204030204" pitchFamily="34" charset="0"/>
                      </a:endParaRPr>
                    </a:p>
                  </a:txBody>
                  <a:tcPr marL="6350" marR="6350" marT="6350" marB="0" anchor="b">
                    <a:solidFill>
                      <a:schemeClr val="tx1"/>
                    </a:solidFill>
                  </a:tcPr>
                </a:tc>
                <a:tc>
                  <a:txBody>
                    <a:bodyPr/>
                    <a:lstStyle/>
                    <a:p>
                      <a:pPr algn="ctr" fontAlgn="b"/>
                      <a:r>
                        <a:rPr lang="en-US" sz="1200" b="0" u="none" strike="noStrike">
                          <a:solidFill>
                            <a:srgbClr val="000000"/>
                          </a:solidFill>
                          <a:effectLst/>
                        </a:rPr>
                        <a:t>Thai</a:t>
                      </a:r>
                      <a:endParaRPr lang="en-US" sz="1200" b="0" i="0" u="none" strike="noStrike">
                        <a:solidFill>
                          <a:srgbClr val="000000"/>
                        </a:solidFill>
                        <a:effectLst/>
                        <a:latin typeface="Calibri" panose="020F0502020204030204" pitchFamily="34" charset="0"/>
                      </a:endParaRPr>
                    </a:p>
                  </a:txBody>
                  <a:tcPr marL="6350" marR="6350" marT="6350" marB="0" anchor="b">
                    <a:solidFill>
                      <a:schemeClr val="tx1"/>
                    </a:solidFill>
                  </a:tcPr>
                </a:tc>
                <a:extLst>
                  <a:ext uri="{0D108BD9-81ED-4DB2-BD59-A6C34878D82A}">
                    <a16:rowId xmlns:a16="http://schemas.microsoft.com/office/drawing/2014/main" val="375690058"/>
                  </a:ext>
                </a:extLst>
              </a:tr>
              <a:tr h="192725">
                <a:tc>
                  <a:txBody>
                    <a:bodyPr/>
                    <a:lstStyle/>
                    <a:p>
                      <a:pPr algn="ctr" fontAlgn="b"/>
                      <a:r>
                        <a:rPr lang="en-US" sz="1200" b="0" u="none" strike="noStrike">
                          <a:solidFill>
                            <a:srgbClr val="000000"/>
                          </a:solidFill>
                          <a:effectLst/>
                        </a:rPr>
                        <a:t>2707</a:t>
                      </a:r>
                      <a:endParaRPr lang="en-US" sz="1200" b="0" i="0" u="none" strike="noStrike">
                        <a:solidFill>
                          <a:srgbClr val="000000"/>
                        </a:solidFill>
                        <a:effectLst/>
                        <a:latin typeface="Calibri" panose="020F0502020204030204" pitchFamily="34" charset="0"/>
                      </a:endParaRPr>
                    </a:p>
                  </a:txBody>
                  <a:tcPr marL="6350" marR="6350" marT="6350" marB="0" anchor="b">
                    <a:solidFill>
                      <a:schemeClr val="tx1"/>
                    </a:solidFill>
                  </a:tcPr>
                </a:tc>
                <a:tc>
                  <a:txBody>
                    <a:bodyPr/>
                    <a:lstStyle/>
                    <a:p>
                      <a:pPr algn="ctr" fontAlgn="b"/>
                      <a:r>
                        <a:rPr lang="en-US" sz="1200" b="0" u="none" strike="noStrike" dirty="0">
                          <a:solidFill>
                            <a:srgbClr val="000000"/>
                          </a:solidFill>
                          <a:effectLst/>
                        </a:rPr>
                        <a:t>Beverages</a:t>
                      </a:r>
                      <a:endParaRPr lang="en-US" sz="1200" b="0" i="0" u="none" strike="noStrike" dirty="0">
                        <a:solidFill>
                          <a:srgbClr val="000000"/>
                        </a:solidFill>
                        <a:effectLst/>
                        <a:latin typeface="Calibri" panose="020F0502020204030204" pitchFamily="34" charset="0"/>
                      </a:endParaRPr>
                    </a:p>
                  </a:txBody>
                  <a:tcPr marL="6350" marR="6350" marT="6350" marB="0" anchor="b">
                    <a:solidFill>
                      <a:schemeClr val="tx1"/>
                    </a:solidFill>
                  </a:tcPr>
                </a:tc>
                <a:tc>
                  <a:txBody>
                    <a:bodyPr/>
                    <a:lstStyle/>
                    <a:p>
                      <a:pPr algn="ctr" fontAlgn="b"/>
                      <a:r>
                        <a:rPr lang="en-US" sz="1200" b="0" u="none" strike="noStrike" dirty="0">
                          <a:solidFill>
                            <a:srgbClr val="000000"/>
                          </a:solidFill>
                          <a:effectLst/>
                        </a:rPr>
                        <a:t>Italian</a:t>
                      </a:r>
                      <a:endParaRPr lang="en-US" sz="1200" b="0" i="0" u="none" strike="noStrike" dirty="0">
                        <a:solidFill>
                          <a:srgbClr val="000000"/>
                        </a:solidFill>
                        <a:effectLst/>
                        <a:latin typeface="Calibri" panose="020F0502020204030204" pitchFamily="34" charset="0"/>
                      </a:endParaRPr>
                    </a:p>
                  </a:txBody>
                  <a:tcPr marL="6350" marR="6350" marT="6350" marB="0" anchor="b">
                    <a:solidFill>
                      <a:schemeClr val="tx1"/>
                    </a:solidFill>
                  </a:tcPr>
                </a:tc>
                <a:extLst>
                  <a:ext uri="{0D108BD9-81ED-4DB2-BD59-A6C34878D82A}">
                    <a16:rowId xmlns:a16="http://schemas.microsoft.com/office/drawing/2014/main" val="3577992481"/>
                  </a:ext>
                </a:extLst>
              </a:tr>
              <a:tr h="192725">
                <a:tc>
                  <a:txBody>
                    <a:bodyPr/>
                    <a:lstStyle/>
                    <a:p>
                      <a:pPr algn="ctr" fontAlgn="b"/>
                      <a:r>
                        <a:rPr lang="en-US" sz="1200" b="0" u="none" strike="noStrike">
                          <a:solidFill>
                            <a:srgbClr val="000000"/>
                          </a:solidFill>
                          <a:effectLst/>
                        </a:rPr>
                        <a:t>1847</a:t>
                      </a:r>
                      <a:endParaRPr lang="en-US" sz="1200" b="0" i="0" u="none" strike="noStrike">
                        <a:solidFill>
                          <a:srgbClr val="000000"/>
                        </a:solidFill>
                        <a:effectLst/>
                        <a:latin typeface="Calibri" panose="020F0502020204030204" pitchFamily="34" charset="0"/>
                      </a:endParaRPr>
                    </a:p>
                  </a:txBody>
                  <a:tcPr marL="6350" marR="6350" marT="6350" marB="0" anchor="b">
                    <a:solidFill>
                      <a:schemeClr val="tx1"/>
                    </a:solidFill>
                  </a:tcPr>
                </a:tc>
                <a:tc>
                  <a:txBody>
                    <a:bodyPr/>
                    <a:lstStyle/>
                    <a:p>
                      <a:pPr algn="ctr" fontAlgn="b"/>
                      <a:r>
                        <a:rPr lang="en-US" sz="1200" b="0" u="none" strike="noStrike">
                          <a:solidFill>
                            <a:srgbClr val="000000"/>
                          </a:solidFill>
                          <a:effectLst/>
                        </a:rPr>
                        <a:t>Soup</a:t>
                      </a:r>
                      <a:endParaRPr lang="en-US" sz="1200" b="0" i="0" u="none" strike="noStrike">
                        <a:solidFill>
                          <a:srgbClr val="000000"/>
                        </a:solidFill>
                        <a:effectLst/>
                        <a:latin typeface="Calibri" panose="020F0502020204030204" pitchFamily="34" charset="0"/>
                      </a:endParaRPr>
                    </a:p>
                  </a:txBody>
                  <a:tcPr marL="6350" marR="6350" marT="6350" marB="0" anchor="b">
                    <a:solidFill>
                      <a:schemeClr val="tx1"/>
                    </a:solidFill>
                  </a:tcPr>
                </a:tc>
                <a:tc>
                  <a:txBody>
                    <a:bodyPr/>
                    <a:lstStyle/>
                    <a:p>
                      <a:pPr algn="ctr" fontAlgn="b"/>
                      <a:r>
                        <a:rPr lang="en-US" sz="1200" b="0" u="none" strike="noStrike" dirty="0">
                          <a:solidFill>
                            <a:srgbClr val="000000"/>
                          </a:solidFill>
                          <a:effectLst/>
                        </a:rPr>
                        <a:t>Thai</a:t>
                      </a:r>
                      <a:endParaRPr lang="en-US" sz="1200" b="0" i="0" u="none" strike="noStrike" dirty="0">
                        <a:solidFill>
                          <a:srgbClr val="000000"/>
                        </a:solidFill>
                        <a:effectLst/>
                        <a:latin typeface="Calibri" panose="020F0502020204030204" pitchFamily="34" charset="0"/>
                      </a:endParaRPr>
                    </a:p>
                  </a:txBody>
                  <a:tcPr marL="6350" marR="6350" marT="6350" marB="0" anchor="b">
                    <a:solidFill>
                      <a:schemeClr val="tx1"/>
                    </a:solidFill>
                  </a:tcPr>
                </a:tc>
                <a:extLst>
                  <a:ext uri="{0D108BD9-81ED-4DB2-BD59-A6C34878D82A}">
                    <a16:rowId xmlns:a16="http://schemas.microsoft.com/office/drawing/2014/main" val="910143210"/>
                  </a:ext>
                </a:extLst>
              </a:tr>
              <a:tr h="192725">
                <a:tc>
                  <a:txBody>
                    <a:bodyPr/>
                    <a:lstStyle/>
                    <a:p>
                      <a:pPr algn="ctr" fontAlgn="b"/>
                      <a:r>
                        <a:rPr lang="en-US" sz="1200" b="0" u="none" strike="noStrike">
                          <a:solidFill>
                            <a:srgbClr val="000000"/>
                          </a:solidFill>
                          <a:effectLst/>
                        </a:rPr>
                        <a:t>1438</a:t>
                      </a:r>
                      <a:endParaRPr lang="en-US" sz="1200" b="0" i="0" u="none" strike="noStrike">
                        <a:solidFill>
                          <a:srgbClr val="000000"/>
                        </a:solidFill>
                        <a:effectLst/>
                        <a:latin typeface="Calibri" panose="020F0502020204030204" pitchFamily="34" charset="0"/>
                      </a:endParaRPr>
                    </a:p>
                  </a:txBody>
                  <a:tcPr marL="6350" marR="6350" marT="6350" marB="0" anchor="b">
                    <a:solidFill>
                      <a:schemeClr val="tx1"/>
                    </a:solidFill>
                  </a:tcPr>
                </a:tc>
                <a:tc>
                  <a:txBody>
                    <a:bodyPr/>
                    <a:lstStyle/>
                    <a:p>
                      <a:pPr algn="ctr" fontAlgn="b"/>
                      <a:r>
                        <a:rPr lang="en-US" sz="1200" b="0" u="none" strike="noStrike" dirty="0">
                          <a:solidFill>
                            <a:srgbClr val="000000"/>
                          </a:solidFill>
                          <a:effectLst/>
                        </a:rPr>
                        <a:t>Soup</a:t>
                      </a:r>
                      <a:endParaRPr lang="en-US" sz="1200" b="0" i="0" u="none" strike="noStrike" dirty="0">
                        <a:solidFill>
                          <a:srgbClr val="000000"/>
                        </a:solidFill>
                        <a:effectLst/>
                        <a:latin typeface="Calibri" panose="020F0502020204030204" pitchFamily="34" charset="0"/>
                      </a:endParaRPr>
                    </a:p>
                  </a:txBody>
                  <a:tcPr marL="6350" marR="6350" marT="6350" marB="0" anchor="b">
                    <a:solidFill>
                      <a:schemeClr val="tx1"/>
                    </a:solidFill>
                  </a:tcPr>
                </a:tc>
                <a:tc>
                  <a:txBody>
                    <a:bodyPr/>
                    <a:lstStyle/>
                    <a:p>
                      <a:pPr algn="ctr" fontAlgn="b"/>
                      <a:r>
                        <a:rPr lang="en-US" sz="1200" b="0" u="none" strike="noStrike" dirty="0">
                          <a:solidFill>
                            <a:srgbClr val="000000"/>
                          </a:solidFill>
                          <a:effectLst/>
                        </a:rPr>
                        <a:t>Thai</a:t>
                      </a:r>
                      <a:endParaRPr lang="en-US" sz="1200" b="0" i="0" u="none" strike="noStrike" dirty="0">
                        <a:solidFill>
                          <a:srgbClr val="000000"/>
                        </a:solidFill>
                        <a:effectLst/>
                        <a:latin typeface="Calibri" panose="020F0502020204030204" pitchFamily="34" charset="0"/>
                      </a:endParaRPr>
                    </a:p>
                  </a:txBody>
                  <a:tcPr marL="6350" marR="6350" marT="6350" marB="0" anchor="b">
                    <a:solidFill>
                      <a:schemeClr val="tx1"/>
                    </a:solidFill>
                  </a:tcPr>
                </a:tc>
                <a:extLst>
                  <a:ext uri="{0D108BD9-81ED-4DB2-BD59-A6C34878D82A}">
                    <a16:rowId xmlns:a16="http://schemas.microsoft.com/office/drawing/2014/main" val="2151198064"/>
                  </a:ext>
                </a:extLst>
              </a:tr>
              <a:tr h="192725">
                <a:tc>
                  <a:txBody>
                    <a:bodyPr/>
                    <a:lstStyle/>
                    <a:p>
                      <a:pPr algn="ctr" fontAlgn="b"/>
                      <a:r>
                        <a:rPr lang="en-US" sz="1200" b="0" u="none" strike="noStrike">
                          <a:solidFill>
                            <a:srgbClr val="000000"/>
                          </a:solidFill>
                          <a:effectLst/>
                        </a:rPr>
                        <a:t>2494</a:t>
                      </a:r>
                      <a:endParaRPr lang="en-US" sz="1200" b="0" i="0" u="none" strike="noStrike">
                        <a:solidFill>
                          <a:srgbClr val="000000"/>
                        </a:solidFill>
                        <a:effectLst/>
                        <a:latin typeface="Calibri" panose="020F0502020204030204" pitchFamily="34" charset="0"/>
                      </a:endParaRPr>
                    </a:p>
                  </a:txBody>
                  <a:tcPr marL="6350" marR="6350" marT="6350" marB="0" anchor="b">
                    <a:solidFill>
                      <a:schemeClr val="tx1"/>
                    </a:solidFill>
                  </a:tcPr>
                </a:tc>
                <a:tc>
                  <a:txBody>
                    <a:bodyPr/>
                    <a:lstStyle/>
                    <a:p>
                      <a:pPr algn="ctr" fontAlgn="b"/>
                      <a:r>
                        <a:rPr lang="en-US" sz="1200" b="0" u="none" strike="noStrike" dirty="0">
                          <a:solidFill>
                            <a:srgbClr val="000000"/>
                          </a:solidFill>
                          <a:effectLst/>
                        </a:rPr>
                        <a:t>Soup</a:t>
                      </a:r>
                      <a:endParaRPr lang="en-US" sz="1200" b="0" i="0" u="none" strike="noStrike" dirty="0">
                        <a:solidFill>
                          <a:srgbClr val="000000"/>
                        </a:solidFill>
                        <a:effectLst/>
                        <a:latin typeface="Calibri" panose="020F0502020204030204" pitchFamily="34" charset="0"/>
                      </a:endParaRPr>
                    </a:p>
                  </a:txBody>
                  <a:tcPr marL="6350" marR="6350" marT="6350" marB="0" anchor="b">
                    <a:solidFill>
                      <a:schemeClr val="tx1"/>
                    </a:solidFill>
                  </a:tcPr>
                </a:tc>
                <a:tc>
                  <a:txBody>
                    <a:bodyPr/>
                    <a:lstStyle/>
                    <a:p>
                      <a:pPr algn="ctr" fontAlgn="b"/>
                      <a:r>
                        <a:rPr lang="en-US" sz="1200" b="0" u="none" strike="noStrike">
                          <a:solidFill>
                            <a:srgbClr val="000000"/>
                          </a:solidFill>
                          <a:effectLst/>
                        </a:rPr>
                        <a:t>Thai</a:t>
                      </a:r>
                      <a:endParaRPr lang="en-US" sz="1200" b="0" i="0" u="none" strike="noStrike">
                        <a:solidFill>
                          <a:srgbClr val="000000"/>
                        </a:solidFill>
                        <a:effectLst/>
                        <a:latin typeface="Calibri" panose="020F0502020204030204" pitchFamily="34" charset="0"/>
                      </a:endParaRPr>
                    </a:p>
                  </a:txBody>
                  <a:tcPr marL="6350" marR="6350" marT="6350" marB="0" anchor="b">
                    <a:solidFill>
                      <a:schemeClr val="tx1"/>
                    </a:solidFill>
                  </a:tcPr>
                </a:tc>
                <a:extLst>
                  <a:ext uri="{0D108BD9-81ED-4DB2-BD59-A6C34878D82A}">
                    <a16:rowId xmlns:a16="http://schemas.microsoft.com/office/drawing/2014/main" val="2787690688"/>
                  </a:ext>
                </a:extLst>
              </a:tr>
              <a:tr h="192725">
                <a:tc>
                  <a:txBody>
                    <a:bodyPr/>
                    <a:lstStyle/>
                    <a:p>
                      <a:pPr algn="ctr" fontAlgn="b"/>
                      <a:r>
                        <a:rPr lang="en-US" sz="1200" b="0" u="none" strike="noStrike">
                          <a:solidFill>
                            <a:srgbClr val="000000"/>
                          </a:solidFill>
                          <a:effectLst/>
                        </a:rPr>
                        <a:t>2760</a:t>
                      </a:r>
                      <a:endParaRPr lang="en-US" sz="1200" b="0" i="0" u="none" strike="noStrike">
                        <a:solidFill>
                          <a:srgbClr val="000000"/>
                        </a:solidFill>
                        <a:effectLst/>
                        <a:latin typeface="Calibri" panose="020F0502020204030204" pitchFamily="34" charset="0"/>
                      </a:endParaRPr>
                    </a:p>
                  </a:txBody>
                  <a:tcPr marL="6350" marR="6350" marT="6350" marB="0" anchor="b">
                    <a:solidFill>
                      <a:schemeClr val="tx1"/>
                    </a:solidFill>
                  </a:tcPr>
                </a:tc>
                <a:tc>
                  <a:txBody>
                    <a:bodyPr/>
                    <a:lstStyle/>
                    <a:p>
                      <a:pPr algn="ctr" fontAlgn="b"/>
                      <a:r>
                        <a:rPr lang="en-US" sz="1200" b="0" u="none" strike="noStrike">
                          <a:solidFill>
                            <a:srgbClr val="000000"/>
                          </a:solidFill>
                          <a:effectLst/>
                        </a:rPr>
                        <a:t>Other Snacks</a:t>
                      </a:r>
                      <a:endParaRPr lang="en-US" sz="1200" b="0" i="0" u="none" strike="noStrike">
                        <a:solidFill>
                          <a:srgbClr val="000000"/>
                        </a:solidFill>
                        <a:effectLst/>
                        <a:latin typeface="Calibri" panose="020F0502020204030204" pitchFamily="34" charset="0"/>
                      </a:endParaRPr>
                    </a:p>
                  </a:txBody>
                  <a:tcPr marL="6350" marR="6350" marT="6350" marB="0" anchor="b">
                    <a:solidFill>
                      <a:schemeClr val="tx1"/>
                    </a:solidFill>
                  </a:tcPr>
                </a:tc>
                <a:tc>
                  <a:txBody>
                    <a:bodyPr/>
                    <a:lstStyle/>
                    <a:p>
                      <a:pPr algn="ctr" fontAlgn="b"/>
                      <a:r>
                        <a:rPr lang="en-US" sz="1200" b="0" u="none" strike="noStrike" dirty="0">
                          <a:solidFill>
                            <a:srgbClr val="000000"/>
                          </a:solidFill>
                          <a:effectLst/>
                        </a:rPr>
                        <a:t>Thai</a:t>
                      </a:r>
                      <a:endParaRPr lang="en-US" sz="1200" b="0" i="0" u="none" strike="noStrike" dirty="0">
                        <a:solidFill>
                          <a:srgbClr val="000000"/>
                        </a:solidFill>
                        <a:effectLst/>
                        <a:latin typeface="Calibri" panose="020F0502020204030204" pitchFamily="34" charset="0"/>
                      </a:endParaRPr>
                    </a:p>
                  </a:txBody>
                  <a:tcPr marL="6350" marR="6350" marT="6350" marB="0" anchor="b">
                    <a:solidFill>
                      <a:schemeClr val="tx1"/>
                    </a:solidFill>
                  </a:tcPr>
                </a:tc>
                <a:extLst>
                  <a:ext uri="{0D108BD9-81ED-4DB2-BD59-A6C34878D82A}">
                    <a16:rowId xmlns:a16="http://schemas.microsoft.com/office/drawing/2014/main" val="1939583827"/>
                  </a:ext>
                </a:extLst>
              </a:tr>
              <a:tr h="192725">
                <a:tc>
                  <a:txBody>
                    <a:bodyPr/>
                    <a:lstStyle/>
                    <a:p>
                      <a:pPr algn="ctr" fontAlgn="b"/>
                      <a:r>
                        <a:rPr lang="en-US" sz="1200" b="0" u="none" strike="noStrike">
                          <a:solidFill>
                            <a:srgbClr val="000000"/>
                          </a:solidFill>
                          <a:effectLst/>
                        </a:rPr>
                        <a:t>2490</a:t>
                      </a:r>
                      <a:endParaRPr lang="en-US" sz="1200" b="0" i="0" u="none" strike="noStrike">
                        <a:solidFill>
                          <a:srgbClr val="000000"/>
                        </a:solidFill>
                        <a:effectLst/>
                        <a:latin typeface="Calibri" panose="020F0502020204030204" pitchFamily="34" charset="0"/>
                      </a:endParaRPr>
                    </a:p>
                  </a:txBody>
                  <a:tcPr marL="6350" marR="6350" marT="6350" marB="0" anchor="b">
                    <a:solidFill>
                      <a:schemeClr val="tx1"/>
                    </a:solidFill>
                  </a:tcPr>
                </a:tc>
                <a:tc>
                  <a:txBody>
                    <a:bodyPr/>
                    <a:lstStyle/>
                    <a:p>
                      <a:pPr algn="ctr" fontAlgn="b"/>
                      <a:r>
                        <a:rPr lang="en-US" sz="1200" b="0" u="none" strike="noStrike">
                          <a:solidFill>
                            <a:srgbClr val="000000"/>
                          </a:solidFill>
                          <a:effectLst/>
                        </a:rPr>
                        <a:t>Salad</a:t>
                      </a:r>
                      <a:endParaRPr lang="en-US" sz="1200" b="0" i="0" u="none" strike="noStrike">
                        <a:solidFill>
                          <a:srgbClr val="000000"/>
                        </a:solidFill>
                        <a:effectLst/>
                        <a:latin typeface="Calibri" panose="020F0502020204030204" pitchFamily="34" charset="0"/>
                      </a:endParaRPr>
                    </a:p>
                  </a:txBody>
                  <a:tcPr marL="6350" marR="6350" marT="6350" marB="0" anchor="b">
                    <a:solidFill>
                      <a:schemeClr val="tx1"/>
                    </a:solidFill>
                  </a:tcPr>
                </a:tc>
                <a:tc>
                  <a:txBody>
                    <a:bodyPr/>
                    <a:lstStyle/>
                    <a:p>
                      <a:pPr algn="ctr" fontAlgn="b"/>
                      <a:r>
                        <a:rPr lang="en-US" sz="1200" b="0" u="none" strike="noStrike" dirty="0">
                          <a:solidFill>
                            <a:srgbClr val="000000"/>
                          </a:solidFill>
                          <a:effectLst/>
                        </a:rPr>
                        <a:t>Italian</a:t>
                      </a:r>
                      <a:endParaRPr lang="en-US" sz="1200" b="0" i="0" u="none" strike="noStrike" dirty="0">
                        <a:solidFill>
                          <a:srgbClr val="000000"/>
                        </a:solidFill>
                        <a:effectLst/>
                        <a:latin typeface="Calibri" panose="020F0502020204030204" pitchFamily="34" charset="0"/>
                      </a:endParaRPr>
                    </a:p>
                  </a:txBody>
                  <a:tcPr marL="6350" marR="6350" marT="6350" marB="0" anchor="b">
                    <a:solidFill>
                      <a:schemeClr val="tx1"/>
                    </a:solidFill>
                  </a:tcPr>
                </a:tc>
                <a:extLst>
                  <a:ext uri="{0D108BD9-81ED-4DB2-BD59-A6C34878D82A}">
                    <a16:rowId xmlns:a16="http://schemas.microsoft.com/office/drawing/2014/main" val="1247054501"/>
                  </a:ext>
                </a:extLst>
              </a:tr>
              <a:tr h="192725">
                <a:tc>
                  <a:txBody>
                    <a:bodyPr/>
                    <a:lstStyle/>
                    <a:p>
                      <a:pPr algn="ctr" fontAlgn="b"/>
                      <a:r>
                        <a:rPr lang="en-US" sz="1200" b="0" u="none" strike="noStrike">
                          <a:solidFill>
                            <a:srgbClr val="000000"/>
                          </a:solidFill>
                          <a:effectLst/>
                        </a:rPr>
                        <a:t>1109</a:t>
                      </a:r>
                      <a:endParaRPr lang="en-US" sz="1200" b="0" i="0" u="none" strike="noStrike">
                        <a:solidFill>
                          <a:srgbClr val="000000"/>
                        </a:solidFill>
                        <a:effectLst/>
                        <a:latin typeface="Calibri" panose="020F0502020204030204" pitchFamily="34" charset="0"/>
                      </a:endParaRPr>
                    </a:p>
                  </a:txBody>
                  <a:tcPr marL="6350" marR="6350" marT="6350" marB="0" anchor="b">
                    <a:solidFill>
                      <a:schemeClr val="tx1"/>
                    </a:solidFill>
                  </a:tcPr>
                </a:tc>
                <a:tc>
                  <a:txBody>
                    <a:bodyPr/>
                    <a:lstStyle/>
                    <a:p>
                      <a:pPr algn="ctr" fontAlgn="b"/>
                      <a:r>
                        <a:rPr lang="en-US" sz="1200" b="0" u="none" strike="noStrike">
                          <a:solidFill>
                            <a:srgbClr val="000000"/>
                          </a:solidFill>
                          <a:effectLst/>
                        </a:rPr>
                        <a:t>Rice Bowl</a:t>
                      </a:r>
                      <a:endParaRPr lang="en-US" sz="1200" b="0" i="0" u="none" strike="noStrike">
                        <a:solidFill>
                          <a:srgbClr val="000000"/>
                        </a:solidFill>
                        <a:effectLst/>
                        <a:latin typeface="Calibri" panose="020F0502020204030204" pitchFamily="34" charset="0"/>
                      </a:endParaRPr>
                    </a:p>
                  </a:txBody>
                  <a:tcPr marL="6350" marR="6350" marT="6350" marB="0" anchor="b">
                    <a:solidFill>
                      <a:schemeClr val="tx1"/>
                    </a:solidFill>
                  </a:tcPr>
                </a:tc>
                <a:tc>
                  <a:txBody>
                    <a:bodyPr/>
                    <a:lstStyle/>
                    <a:p>
                      <a:pPr algn="ctr" fontAlgn="b"/>
                      <a:r>
                        <a:rPr lang="en-US" sz="1200" b="0" u="none" strike="noStrike" dirty="0">
                          <a:solidFill>
                            <a:srgbClr val="000000"/>
                          </a:solidFill>
                          <a:effectLst/>
                        </a:rPr>
                        <a:t>Indian</a:t>
                      </a:r>
                      <a:endParaRPr lang="en-US" sz="1200" b="0" i="0" u="none" strike="noStrike" dirty="0">
                        <a:solidFill>
                          <a:srgbClr val="000000"/>
                        </a:solidFill>
                        <a:effectLst/>
                        <a:latin typeface="Calibri" panose="020F0502020204030204" pitchFamily="34" charset="0"/>
                      </a:endParaRPr>
                    </a:p>
                  </a:txBody>
                  <a:tcPr marL="6350" marR="6350" marT="6350" marB="0" anchor="b">
                    <a:solidFill>
                      <a:schemeClr val="tx1"/>
                    </a:solidFill>
                  </a:tcPr>
                </a:tc>
                <a:extLst>
                  <a:ext uri="{0D108BD9-81ED-4DB2-BD59-A6C34878D82A}">
                    <a16:rowId xmlns:a16="http://schemas.microsoft.com/office/drawing/2014/main" val="2244751127"/>
                  </a:ext>
                </a:extLst>
              </a:tr>
              <a:tr h="192725">
                <a:tc>
                  <a:txBody>
                    <a:bodyPr/>
                    <a:lstStyle/>
                    <a:p>
                      <a:pPr algn="ctr" fontAlgn="b"/>
                      <a:r>
                        <a:rPr lang="en-US" sz="1200" b="0" u="none" strike="noStrike">
                          <a:solidFill>
                            <a:srgbClr val="000000"/>
                          </a:solidFill>
                          <a:effectLst/>
                        </a:rPr>
                        <a:t>2290</a:t>
                      </a:r>
                      <a:endParaRPr lang="en-US" sz="1200" b="0" i="0" u="none" strike="noStrike">
                        <a:solidFill>
                          <a:srgbClr val="000000"/>
                        </a:solidFill>
                        <a:effectLst/>
                        <a:latin typeface="Calibri" panose="020F0502020204030204" pitchFamily="34" charset="0"/>
                      </a:endParaRPr>
                    </a:p>
                  </a:txBody>
                  <a:tcPr marL="6350" marR="6350" marT="6350" marB="0" anchor="b">
                    <a:solidFill>
                      <a:schemeClr val="tx1"/>
                    </a:solidFill>
                  </a:tcPr>
                </a:tc>
                <a:tc>
                  <a:txBody>
                    <a:bodyPr/>
                    <a:lstStyle/>
                    <a:p>
                      <a:pPr algn="ctr" fontAlgn="b"/>
                      <a:r>
                        <a:rPr lang="en-US" sz="1200" b="0" u="none" strike="noStrike">
                          <a:solidFill>
                            <a:srgbClr val="000000"/>
                          </a:solidFill>
                          <a:effectLst/>
                        </a:rPr>
                        <a:t>Rice Bowl</a:t>
                      </a:r>
                      <a:endParaRPr lang="en-US" sz="1200" b="0" i="0" u="none" strike="noStrike">
                        <a:solidFill>
                          <a:srgbClr val="000000"/>
                        </a:solidFill>
                        <a:effectLst/>
                        <a:latin typeface="Calibri" panose="020F0502020204030204" pitchFamily="34" charset="0"/>
                      </a:endParaRPr>
                    </a:p>
                  </a:txBody>
                  <a:tcPr marL="6350" marR="6350" marT="6350" marB="0" anchor="b">
                    <a:solidFill>
                      <a:schemeClr val="tx1"/>
                    </a:solidFill>
                  </a:tcPr>
                </a:tc>
                <a:tc>
                  <a:txBody>
                    <a:bodyPr/>
                    <a:lstStyle/>
                    <a:p>
                      <a:pPr algn="ctr" fontAlgn="b"/>
                      <a:r>
                        <a:rPr lang="en-US" sz="1200" b="0" u="none" strike="noStrike" dirty="0">
                          <a:solidFill>
                            <a:srgbClr val="000000"/>
                          </a:solidFill>
                          <a:effectLst/>
                        </a:rPr>
                        <a:t>Indian</a:t>
                      </a:r>
                      <a:endParaRPr lang="en-US" sz="1200" b="0" i="0" u="none" strike="noStrike" dirty="0">
                        <a:solidFill>
                          <a:srgbClr val="000000"/>
                        </a:solidFill>
                        <a:effectLst/>
                        <a:latin typeface="Calibri" panose="020F0502020204030204" pitchFamily="34" charset="0"/>
                      </a:endParaRPr>
                    </a:p>
                  </a:txBody>
                  <a:tcPr marL="6350" marR="6350" marT="6350" marB="0" anchor="b">
                    <a:solidFill>
                      <a:schemeClr val="tx1"/>
                    </a:solidFill>
                  </a:tcPr>
                </a:tc>
                <a:extLst>
                  <a:ext uri="{0D108BD9-81ED-4DB2-BD59-A6C34878D82A}">
                    <a16:rowId xmlns:a16="http://schemas.microsoft.com/office/drawing/2014/main" val="521892883"/>
                  </a:ext>
                </a:extLst>
              </a:tr>
              <a:tr h="192725">
                <a:tc>
                  <a:txBody>
                    <a:bodyPr/>
                    <a:lstStyle/>
                    <a:p>
                      <a:pPr algn="ctr" fontAlgn="b"/>
                      <a:r>
                        <a:rPr lang="en-US" sz="1200" b="0" u="none" strike="noStrike">
                          <a:solidFill>
                            <a:srgbClr val="000000"/>
                          </a:solidFill>
                          <a:effectLst/>
                        </a:rPr>
                        <a:t>1525</a:t>
                      </a:r>
                      <a:endParaRPr lang="en-US" sz="1200" b="0" i="0" u="none" strike="noStrike">
                        <a:solidFill>
                          <a:srgbClr val="000000"/>
                        </a:solidFill>
                        <a:effectLst/>
                        <a:latin typeface="Calibri" panose="020F0502020204030204" pitchFamily="34" charset="0"/>
                      </a:endParaRPr>
                    </a:p>
                  </a:txBody>
                  <a:tcPr marL="6350" marR="6350" marT="6350" marB="0" anchor="b">
                    <a:solidFill>
                      <a:schemeClr val="tx1"/>
                    </a:solidFill>
                  </a:tcPr>
                </a:tc>
                <a:tc>
                  <a:txBody>
                    <a:bodyPr/>
                    <a:lstStyle/>
                    <a:p>
                      <a:pPr algn="ctr" fontAlgn="b"/>
                      <a:r>
                        <a:rPr lang="en-US" sz="1200" b="0" u="none" strike="noStrike">
                          <a:solidFill>
                            <a:srgbClr val="000000"/>
                          </a:solidFill>
                          <a:effectLst/>
                        </a:rPr>
                        <a:t>Other Snacks</a:t>
                      </a:r>
                      <a:endParaRPr lang="en-US" sz="1200" b="0" i="0" u="none" strike="noStrike">
                        <a:solidFill>
                          <a:srgbClr val="000000"/>
                        </a:solidFill>
                        <a:effectLst/>
                        <a:latin typeface="Calibri" panose="020F0502020204030204" pitchFamily="34" charset="0"/>
                      </a:endParaRPr>
                    </a:p>
                  </a:txBody>
                  <a:tcPr marL="6350" marR="6350" marT="6350" marB="0" anchor="b">
                    <a:solidFill>
                      <a:schemeClr val="tx1"/>
                    </a:solidFill>
                  </a:tcPr>
                </a:tc>
                <a:tc>
                  <a:txBody>
                    <a:bodyPr/>
                    <a:lstStyle/>
                    <a:p>
                      <a:pPr algn="ctr" fontAlgn="b"/>
                      <a:r>
                        <a:rPr lang="en-US" sz="1200" b="0" u="none" strike="noStrike" dirty="0">
                          <a:solidFill>
                            <a:srgbClr val="000000"/>
                          </a:solidFill>
                          <a:effectLst/>
                        </a:rPr>
                        <a:t>Thai</a:t>
                      </a:r>
                      <a:endParaRPr lang="en-US" sz="1200" b="0" i="0" u="none" strike="noStrike" dirty="0">
                        <a:solidFill>
                          <a:srgbClr val="000000"/>
                        </a:solidFill>
                        <a:effectLst/>
                        <a:latin typeface="Calibri" panose="020F0502020204030204" pitchFamily="34" charset="0"/>
                      </a:endParaRPr>
                    </a:p>
                  </a:txBody>
                  <a:tcPr marL="6350" marR="6350" marT="6350" marB="0" anchor="b">
                    <a:solidFill>
                      <a:schemeClr val="tx1"/>
                    </a:solidFill>
                  </a:tcPr>
                </a:tc>
                <a:extLst>
                  <a:ext uri="{0D108BD9-81ED-4DB2-BD59-A6C34878D82A}">
                    <a16:rowId xmlns:a16="http://schemas.microsoft.com/office/drawing/2014/main" val="517039355"/>
                  </a:ext>
                </a:extLst>
              </a:tr>
            </a:tbl>
          </a:graphicData>
        </a:graphic>
      </p:graphicFrame>
      <p:graphicFrame>
        <p:nvGraphicFramePr>
          <p:cNvPr id="8" name="Table 7">
            <a:extLst>
              <a:ext uri="{FF2B5EF4-FFF2-40B4-BE49-F238E27FC236}">
                <a16:creationId xmlns:a16="http://schemas.microsoft.com/office/drawing/2014/main" id="{37EBFFD0-E881-A078-43C6-95613383F491}"/>
              </a:ext>
            </a:extLst>
          </p:cNvPr>
          <p:cNvGraphicFramePr>
            <a:graphicFrameLocks noGrp="1"/>
          </p:cNvGraphicFramePr>
          <p:nvPr>
            <p:extLst>
              <p:ext uri="{D42A27DB-BD31-4B8C-83A1-F6EECF244321}">
                <p14:modId xmlns:p14="http://schemas.microsoft.com/office/powerpoint/2010/main" val="2901006188"/>
              </p:ext>
            </p:extLst>
          </p:nvPr>
        </p:nvGraphicFramePr>
        <p:xfrm>
          <a:off x="6182687" y="1518405"/>
          <a:ext cx="5822626" cy="5003788"/>
        </p:xfrm>
        <a:graphic>
          <a:graphicData uri="http://schemas.openxmlformats.org/drawingml/2006/table">
            <a:tbl>
              <a:tblPr>
                <a:tableStyleId>{BDBED569-4797-4DF1-A0F4-6AAB3CD982D8}</a:tableStyleId>
              </a:tblPr>
              <a:tblGrid>
                <a:gridCol w="690553">
                  <a:extLst>
                    <a:ext uri="{9D8B030D-6E8A-4147-A177-3AD203B41FA5}">
                      <a16:colId xmlns:a16="http://schemas.microsoft.com/office/drawing/2014/main" val="1453322066"/>
                    </a:ext>
                  </a:extLst>
                </a:gridCol>
                <a:gridCol w="690553">
                  <a:extLst>
                    <a:ext uri="{9D8B030D-6E8A-4147-A177-3AD203B41FA5}">
                      <a16:colId xmlns:a16="http://schemas.microsoft.com/office/drawing/2014/main" val="3389448646"/>
                    </a:ext>
                  </a:extLst>
                </a:gridCol>
                <a:gridCol w="805645">
                  <a:extLst>
                    <a:ext uri="{9D8B030D-6E8A-4147-A177-3AD203B41FA5}">
                      <a16:colId xmlns:a16="http://schemas.microsoft.com/office/drawing/2014/main" val="3155034326"/>
                    </a:ext>
                  </a:extLst>
                </a:gridCol>
                <a:gridCol w="748098">
                  <a:extLst>
                    <a:ext uri="{9D8B030D-6E8A-4147-A177-3AD203B41FA5}">
                      <a16:colId xmlns:a16="http://schemas.microsoft.com/office/drawing/2014/main" val="2199645046"/>
                    </a:ext>
                  </a:extLst>
                </a:gridCol>
                <a:gridCol w="1518643">
                  <a:extLst>
                    <a:ext uri="{9D8B030D-6E8A-4147-A177-3AD203B41FA5}">
                      <a16:colId xmlns:a16="http://schemas.microsoft.com/office/drawing/2014/main" val="2971738303"/>
                    </a:ext>
                  </a:extLst>
                </a:gridCol>
                <a:gridCol w="1369134">
                  <a:extLst>
                    <a:ext uri="{9D8B030D-6E8A-4147-A177-3AD203B41FA5}">
                      <a16:colId xmlns:a16="http://schemas.microsoft.com/office/drawing/2014/main" val="1606048604"/>
                    </a:ext>
                  </a:extLst>
                </a:gridCol>
              </a:tblGrid>
              <a:tr h="217556">
                <a:tc>
                  <a:txBody>
                    <a:bodyPr/>
                    <a:lstStyle/>
                    <a:p>
                      <a:pPr algn="ctr" fontAlgn="b"/>
                      <a:r>
                        <a:rPr lang="en-US" sz="1100" b="1" u="none" strike="noStrike">
                          <a:solidFill>
                            <a:srgbClr val="000000"/>
                          </a:solidFill>
                          <a:effectLst/>
                        </a:rPr>
                        <a:t>ID</a:t>
                      </a:r>
                      <a:endParaRPr lang="en-US" sz="1100" b="1"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1" u="none" strike="noStrike">
                          <a:solidFill>
                            <a:srgbClr val="000000"/>
                          </a:solidFill>
                          <a:effectLst/>
                        </a:rPr>
                        <a:t>Week</a:t>
                      </a:r>
                      <a:endParaRPr lang="en-US" sz="1100" b="1"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1" u="none" strike="noStrike">
                          <a:solidFill>
                            <a:srgbClr val="000000"/>
                          </a:solidFill>
                          <a:effectLst/>
                        </a:rPr>
                        <a:t>Center ID</a:t>
                      </a:r>
                      <a:endParaRPr lang="en-US" sz="1100" b="1"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1" u="none" strike="noStrike">
                          <a:solidFill>
                            <a:srgbClr val="000000"/>
                          </a:solidFill>
                          <a:effectLst/>
                        </a:rPr>
                        <a:t>Meal ID</a:t>
                      </a:r>
                      <a:endParaRPr lang="en-US" sz="1100" b="1"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1" u="none" strike="noStrike" dirty="0">
                          <a:solidFill>
                            <a:srgbClr val="000000"/>
                          </a:solidFill>
                          <a:effectLst/>
                        </a:rPr>
                        <a:t>Checkout price</a:t>
                      </a:r>
                      <a:endParaRPr lang="en-US" sz="1100" b="1" i="0" u="none" strike="noStrike" dirty="0">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1" u="none" strike="noStrike">
                          <a:solidFill>
                            <a:srgbClr val="000000"/>
                          </a:solidFill>
                          <a:effectLst/>
                        </a:rPr>
                        <a:t>Number of Orders</a:t>
                      </a:r>
                      <a:endParaRPr lang="en-US" sz="1100" b="1" i="0" u="none" strike="noStrike">
                        <a:solidFill>
                          <a:srgbClr val="000000"/>
                        </a:solidFill>
                        <a:effectLst/>
                        <a:latin typeface="Calibri" panose="020F0502020204030204" pitchFamily="34" charset="0"/>
                      </a:endParaRPr>
                    </a:p>
                  </a:txBody>
                  <a:tcPr marL="6086" marR="6086" marT="6086" marB="0" anchor="b">
                    <a:solidFill>
                      <a:schemeClr val="tx1"/>
                    </a:solidFill>
                  </a:tcPr>
                </a:tc>
                <a:extLst>
                  <a:ext uri="{0D108BD9-81ED-4DB2-BD59-A6C34878D82A}">
                    <a16:rowId xmlns:a16="http://schemas.microsoft.com/office/drawing/2014/main" val="1998864287"/>
                  </a:ext>
                </a:extLst>
              </a:tr>
              <a:tr h="217556">
                <a:tc>
                  <a:txBody>
                    <a:bodyPr/>
                    <a:lstStyle/>
                    <a:p>
                      <a:pPr algn="ctr" fontAlgn="b"/>
                      <a:r>
                        <a:rPr lang="en-US" sz="1100" b="0" u="none" strike="noStrike">
                          <a:solidFill>
                            <a:srgbClr val="000000"/>
                          </a:solidFill>
                          <a:effectLst/>
                        </a:rPr>
                        <a:t>1379560</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1</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55</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1885</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136.83</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177</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extLst>
                  <a:ext uri="{0D108BD9-81ED-4DB2-BD59-A6C34878D82A}">
                    <a16:rowId xmlns:a16="http://schemas.microsoft.com/office/drawing/2014/main" val="1512740071"/>
                  </a:ext>
                </a:extLst>
              </a:tr>
              <a:tr h="217556">
                <a:tc>
                  <a:txBody>
                    <a:bodyPr/>
                    <a:lstStyle/>
                    <a:p>
                      <a:pPr algn="ctr" fontAlgn="b"/>
                      <a:r>
                        <a:rPr lang="en-US" sz="1100" b="0" u="none" strike="noStrike">
                          <a:solidFill>
                            <a:srgbClr val="000000"/>
                          </a:solidFill>
                          <a:effectLst/>
                        </a:rPr>
                        <a:t>1466964</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1</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55</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1993</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136.83</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270</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extLst>
                  <a:ext uri="{0D108BD9-81ED-4DB2-BD59-A6C34878D82A}">
                    <a16:rowId xmlns:a16="http://schemas.microsoft.com/office/drawing/2014/main" val="3322032845"/>
                  </a:ext>
                </a:extLst>
              </a:tr>
              <a:tr h="217556">
                <a:tc>
                  <a:txBody>
                    <a:bodyPr/>
                    <a:lstStyle/>
                    <a:p>
                      <a:pPr algn="ctr" fontAlgn="b"/>
                      <a:r>
                        <a:rPr lang="en-US" sz="1100" b="0" u="none" strike="noStrike">
                          <a:solidFill>
                            <a:srgbClr val="000000"/>
                          </a:solidFill>
                          <a:effectLst/>
                        </a:rPr>
                        <a:t>1346989</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1</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55</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2539</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134.86</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189</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extLst>
                  <a:ext uri="{0D108BD9-81ED-4DB2-BD59-A6C34878D82A}">
                    <a16:rowId xmlns:a16="http://schemas.microsoft.com/office/drawing/2014/main" val="1872179170"/>
                  </a:ext>
                </a:extLst>
              </a:tr>
              <a:tr h="217556">
                <a:tc>
                  <a:txBody>
                    <a:bodyPr/>
                    <a:lstStyle/>
                    <a:p>
                      <a:pPr algn="ctr" fontAlgn="b"/>
                      <a:r>
                        <a:rPr lang="en-US" sz="1100" b="0" u="none" strike="noStrike">
                          <a:solidFill>
                            <a:srgbClr val="000000"/>
                          </a:solidFill>
                          <a:effectLst/>
                        </a:rPr>
                        <a:t>1338232</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1</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55</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2139</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339.5</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54</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extLst>
                  <a:ext uri="{0D108BD9-81ED-4DB2-BD59-A6C34878D82A}">
                    <a16:rowId xmlns:a16="http://schemas.microsoft.com/office/drawing/2014/main" val="3409596263"/>
                  </a:ext>
                </a:extLst>
              </a:tr>
              <a:tr h="217556">
                <a:tc>
                  <a:txBody>
                    <a:bodyPr/>
                    <a:lstStyle/>
                    <a:p>
                      <a:pPr algn="ctr" fontAlgn="b"/>
                      <a:r>
                        <a:rPr lang="en-US" sz="1100" b="0" u="none" strike="noStrike">
                          <a:solidFill>
                            <a:srgbClr val="000000"/>
                          </a:solidFill>
                          <a:effectLst/>
                        </a:rPr>
                        <a:t>1448490</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1</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55</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2631</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243.5</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40</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extLst>
                  <a:ext uri="{0D108BD9-81ED-4DB2-BD59-A6C34878D82A}">
                    <a16:rowId xmlns:a16="http://schemas.microsoft.com/office/drawing/2014/main" val="2820434632"/>
                  </a:ext>
                </a:extLst>
              </a:tr>
              <a:tr h="217556">
                <a:tc>
                  <a:txBody>
                    <a:bodyPr/>
                    <a:lstStyle/>
                    <a:p>
                      <a:pPr algn="ctr" fontAlgn="b"/>
                      <a:r>
                        <a:rPr lang="en-US" sz="1100" b="0" u="none" strike="noStrike">
                          <a:solidFill>
                            <a:srgbClr val="000000"/>
                          </a:solidFill>
                          <a:effectLst/>
                        </a:rPr>
                        <a:t>1270037</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1</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55</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1248</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251.23</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28</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extLst>
                  <a:ext uri="{0D108BD9-81ED-4DB2-BD59-A6C34878D82A}">
                    <a16:rowId xmlns:a16="http://schemas.microsoft.com/office/drawing/2014/main" val="3931664352"/>
                  </a:ext>
                </a:extLst>
              </a:tr>
              <a:tr h="217556">
                <a:tc>
                  <a:txBody>
                    <a:bodyPr/>
                    <a:lstStyle/>
                    <a:p>
                      <a:pPr algn="ctr" fontAlgn="b"/>
                      <a:r>
                        <a:rPr lang="en-US" sz="1100" b="0" u="none" strike="noStrike">
                          <a:solidFill>
                            <a:srgbClr val="000000"/>
                          </a:solidFill>
                          <a:effectLst/>
                        </a:rPr>
                        <a:t>1191377</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1</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55</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1778</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183.36</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190</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extLst>
                  <a:ext uri="{0D108BD9-81ED-4DB2-BD59-A6C34878D82A}">
                    <a16:rowId xmlns:a16="http://schemas.microsoft.com/office/drawing/2014/main" val="838677022"/>
                  </a:ext>
                </a:extLst>
              </a:tr>
              <a:tr h="217556">
                <a:tc>
                  <a:txBody>
                    <a:bodyPr/>
                    <a:lstStyle/>
                    <a:p>
                      <a:pPr algn="ctr" fontAlgn="b"/>
                      <a:r>
                        <a:rPr lang="en-US" sz="1100" b="0" u="none" strike="noStrike">
                          <a:solidFill>
                            <a:srgbClr val="000000"/>
                          </a:solidFill>
                          <a:effectLst/>
                        </a:rPr>
                        <a:t>1499955</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1</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55</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1062</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182.36</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391</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extLst>
                  <a:ext uri="{0D108BD9-81ED-4DB2-BD59-A6C34878D82A}">
                    <a16:rowId xmlns:a16="http://schemas.microsoft.com/office/drawing/2014/main" val="2041877636"/>
                  </a:ext>
                </a:extLst>
              </a:tr>
              <a:tr h="217556">
                <a:tc>
                  <a:txBody>
                    <a:bodyPr/>
                    <a:lstStyle/>
                    <a:p>
                      <a:pPr algn="ctr" fontAlgn="b"/>
                      <a:r>
                        <a:rPr lang="en-US" sz="1100" b="0" u="none" strike="noStrike">
                          <a:solidFill>
                            <a:srgbClr val="000000"/>
                          </a:solidFill>
                          <a:effectLst/>
                        </a:rPr>
                        <a:t>1025244</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1</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55</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2707</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193.06</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472</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extLst>
                  <a:ext uri="{0D108BD9-81ED-4DB2-BD59-A6C34878D82A}">
                    <a16:rowId xmlns:a16="http://schemas.microsoft.com/office/drawing/2014/main" val="1445561122"/>
                  </a:ext>
                </a:extLst>
              </a:tr>
              <a:tr h="217556">
                <a:tc>
                  <a:txBody>
                    <a:bodyPr/>
                    <a:lstStyle/>
                    <a:p>
                      <a:pPr algn="ctr" fontAlgn="b"/>
                      <a:r>
                        <a:rPr lang="en-US" sz="1100" b="0" u="none" strike="noStrike">
                          <a:solidFill>
                            <a:srgbClr val="000000"/>
                          </a:solidFill>
                          <a:effectLst/>
                        </a:rPr>
                        <a:t>1054194</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1</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55</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1207</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325.92</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676</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extLst>
                  <a:ext uri="{0D108BD9-81ED-4DB2-BD59-A6C34878D82A}">
                    <a16:rowId xmlns:a16="http://schemas.microsoft.com/office/drawing/2014/main" val="138750709"/>
                  </a:ext>
                </a:extLst>
              </a:tr>
              <a:tr h="217556">
                <a:tc>
                  <a:txBody>
                    <a:bodyPr/>
                    <a:lstStyle/>
                    <a:p>
                      <a:pPr algn="ctr" fontAlgn="b"/>
                      <a:r>
                        <a:rPr lang="en-US" sz="1100" b="0" u="none" strike="noStrike">
                          <a:solidFill>
                            <a:srgbClr val="000000"/>
                          </a:solidFill>
                          <a:effectLst/>
                        </a:rPr>
                        <a:t>1469367</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1</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55</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1230</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323.01</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823</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extLst>
                  <a:ext uri="{0D108BD9-81ED-4DB2-BD59-A6C34878D82A}">
                    <a16:rowId xmlns:a16="http://schemas.microsoft.com/office/drawing/2014/main" val="792472448"/>
                  </a:ext>
                </a:extLst>
              </a:tr>
              <a:tr h="217556">
                <a:tc>
                  <a:txBody>
                    <a:bodyPr/>
                    <a:lstStyle/>
                    <a:p>
                      <a:pPr algn="ctr" fontAlgn="b"/>
                      <a:r>
                        <a:rPr lang="en-US" sz="1100" b="0" u="none" strike="noStrike">
                          <a:solidFill>
                            <a:srgbClr val="000000"/>
                          </a:solidFill>
                          <a:effectLst/>
                        </a:rPr>
                        <a:t>1029333</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1</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55</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2322</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322.07</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972</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extLst>
                  <a:ext uri="{0D108BD9-81ED-4DB2-BD59-A6C34878D82A}">
                    <a16:rowId xmlns:a16="http://schemas.microsoft.com/office/drawing/2014/main" val="2730762276"/>
                  </a:ext>
                </a:extLst>
              </a:tr>
              <a:tr h="217556">
                <a:tc>
                  <a:txBody>
                    <a:bodyPr/>
                    <a:lstStyle/>
                    <a:p>
                      <a:pPr algn="ctr" fontAlgn="b"/>
                      <a:r>
                        <a:rPr lang="en-US" sz="1100" b="0" u="none" strike="noStrike">
                          <a:solidFill>
                            <a:srgbClr val="000000"/>
                          </a:solidFill>
                          <a:effectLst/>
                        </a:rPr>
                        <a:t>1446016</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1</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55</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2290</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311.43</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162</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extLst>
                  <a:ext uri="{0D108BD9-81ED-4DB2-BD59-A6C34878D82A}">
                    <a16:rowId xmlns:a16="http://schemas.microsoft.com/office/drawing/2014/main" val="3313102813"/>
                  </a:ext>
                </a:extLst>
              </a:tr>
              <a:tr h="217556">
                <a:tc>
                  <a:txBody>
                    <a:bodyPr/>
                    <a:lstStyle/>
                    <a:p>
                      <a:pPr algn="ctr" fontAlgn="b"/>
                      <a:r>
                        <a:rPr lang="en-US" sz="1100" b="0" u="none" strike="noStrike">
                          <a:solidFill>
                            <a:srgbClr val="000000"/>
                          </a:solidFill>
                          <a:effectLst/>
                        </a:rPr>
                        <a:t>1244647</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1</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55</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1727</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445.23</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420</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extLst>
                  <a:ext uri="{0D108BD9-81ED-4DB2-BD59-A6C34878D82A}">
                    <a16:rowId xmlns:a16="http://schemas.microsoft.com/office/drawing/2014/main" val="1370796544"/>
                  </a:ext>
                </a:extLst>
              </a:tr>
              <a:tr h="217556">
                <a:tc>
                  <a:txBody>
                    <a:bodyPr/>
                    <a:lstStyle/>
                    <a:p>
                      <a:pPr algn="ctr" fontAlgn="b"/>
                      <a:r>
                        <a:rPr lang="en-US" sz="1100" b="0" u="none" strike="noStrike">
                          <a:solidFill>
                            <a:srgbClr val="000000"/>
                          </a:solidFill>
                          <a:effectLst/>
                        </a:rPr>
                        <a:t>1378227</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1</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55</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1109</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264.84</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756</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extLst>
                  <a:ext uri="{0D108BD9-81ED-4DB2-BD59-A6C34878D82A}">
                    <a16:rowId xmlns:a16="http://schemas.microsoft.com/office/drawing/2014/main" val="241425205"/>
                  </a:ext>
                </a:extLst>
              </a:tr>
              <a:tr h="217556">
                <a:tc>
                  <a:txBody>
                    <a:bodyPr/>
                    <a:lstStyle/>
                    <a:p>
                      <a:pPr algn="ctr" fontAlgn="b"/>
                      <a:r>
                        <a:rPr lang="en-US" sz="1100" b="0" u="none" strike="noStrike">
                          <a:solidFill>
                            <a:srgbClr val="000000"/>
                          </a:solidFill>
                          <a:effectLst/>
                        </a:rPr>
                        <a:t>1181556</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1</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55</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2640</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282.33</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108</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extLst>
                  <a:ext uri="{0D108BD9-81ED-4DB2-BD59-A6C34878D82A}">
                    <a16:rowId xmlns:a16="http://schemas.microsoft.com/office/drawing/2014/main" val="236658666"/>
                  </a:ext>
                </a:extLst>
              </a:tr>
              <a:tr h="217556">
                <a:tc>
                  <a:txBody>
                    <a:bodyPr/>
                    <a:lstStyle/>
                    <a:p>
                      <a:pPr algn="ctr" fontAlgn="b"/>
                      <a:r>
                        <a:rPr lang="en-US" sz="1100" b="0" u="none" strike="noStrike">
                          <a:solidFill>
                            <a:srgbClr val="000000"/>
                          </a:solidFill>
                          <a:effectLst/>
                        </a:rPr>
                        <a:t>1313873</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1</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55</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2306</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243.5</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28</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extLst>
                  <a:ext uri="{0D108BD9-81ED-4DB2-BD59-A6C34878D82A}">
                    <a16:rowId xmlns:a16="http://schemas.microsoft.com/office/drawing/2014/main" val="3696101839"/>
                  </a:ext>
                </a:extLst>
              </a:tr>
              <a:tr h="217556">
                <a:tc>
                  <a:txBody>
                    <a:bodyPr/>
                    <a:lstStyle/>
                    <a:p>
                      <a:pPr algn="ctr" fontAlgn="b"/>
                      <a:r>
                        <a:rPr lang="en-US" sz="1100" b="0" u="none" strike="noStrike">
                          <a:solidFill>
                            <a:srgbClr val="000000"/>
                          </a:solidFill>
                          <a:effectLst/>
                        </a:rPr>
                        <a:t>1067069</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1</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55</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2126</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486</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28</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extLst>
                  <a:ext uri="{0D108BD9-81ED-4DB2-BD59-A6C34878D82A}">
                    <a16:rowId xmlns:a16="http://schemas.microsoft.com/office/drawing/2014/main" val="3439554953"/>
                  </a:ext>
                </a:extLst>
              </a:tr>
              <a:tr h="217556">
                <a:tc>
                  <a:txBody>
                    <a:bodyPr/>
                    <a:lstStyle/>
                    <a:p>
                      <a:pPr algn="ctr" fontAlgn="b"/>
                      <a:r>
                        <a:rPr lang="en-US" sz="1100" b="0" u="none" strike="noStrike">
                          <a:solidFill>
                            <a:srgbClr val="000000"/>
                          </a:solidFill>
                          <a:effectLst/>
                        </a:rPr>
                        <a:t>1058482</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1</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55</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2826</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306.58</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188</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extLst>
                  <a:ext uri="{0D108BD9-81ED-4DB2-BD59-A6C34878D82A}">
                    <a16:rowId xmlns:a16="http://schemas.microsoft.com/office/drawing/2014/main" val="447850489"/>
                  </a:ext>
                </a:extLst>
              </a:tr>
              <a:tr h="217556">
                <a:tc>
                  <a:txBody>
                    <a:bodyPr/>
                    <a:lstStyle/>
                    <a:p>
                      <a:pPr algn="ctr" fontAlgn="b"/>
                      <a:r>
                        <a:rPr lang="en-US" sz="1100" b="0" u="none" strike="noStrike">
                          <a:solidFill>
                            <a:srgbClr val="000000"/>
                          </a:solidFill>
                          <a:effectLst/>
                        </a:rPr>
                        <a:t>1240935</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1</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55</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1754</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289.12</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485</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extLst>
                  <a:ext uri="{0D108BD9-81ED-4DB2-BD59-A6C34878D82A}">
                    <a16:rowId xmlns:a16="http://schemas.microsoft.com/office/drawing/2014/main" val="3465915456"/>
                  </a:ext>
                </a:extLst>
              </a:tr>
              <a:tr h="217556">
                <a:tc>
                  <a:txBody>
                    <a:bodyPr/>
                    <a:lstStyle/>
                    <a:p>
                      <a:pPr algn="ctr" fontAlgn="b"/>
                      <a:r>
                        <a:rPr lang="en-US" sz="1100" b="0" u="none" strike="noStrike">
                          <a:solidFill>
                            <a:srgbClr val="000000"/>
                          </a:solidFill>
                          <a:effectLst/>
                        </a:rPr>
                        <a:t>1044821</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1</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55</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1971</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259.99</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798</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extLst>
                  <a:ext uri="{0D108BD9-81ED-4DB2-BD59-A6C34878D82A}">
                    <a16:rowId xmlns:a16="http://schemas.microsoft.com/office/drawing/2014/main" val="3882949609"/>
                  </a:ext>
                </a:extLst>
              </a:tr>
              <a:tr h="217556">
                <a:tc>
                  <a:txBody>
                    <a:bodyPr/>
                    <a:lstStyle/>
                    <a:p>
                      <a:pPr algn="ctr" fontAlgn="b"/>
                      <a:r>
                        <a:rPr lang="en-US" sz="1100" b="0" u="none" strike="noStrike">
                          <a:solidFill>
                            <a:srgbClr val="000000"/>
                          </a:solidFill>
                          <a:effectLst/>
                        </a:rPr>
                        <a:t>1149039</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1</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55</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1902</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a:solidFill>
                            <a:srgbClr val="000000"/>
                          </a:solidFill>
                          <a:effectLst/>
                        </a:rPr>
                        <a:t>388.03</a:t>
                      </a:r>
                      <a:endParaRPr lang="en-US" sz="1100" b="0" i="0" u="none" strike="noStrike">
                        <a:solidFill>
                          <a:srgbClr val="000000"/>
                        </a:solidFill>
                        <a:effectLst/>
                        <a:latin typeface="Calibri" panose="020F0502020204030204" pitchFamily="34" charset="0"/>
                      </a:endParaRPr>
                    </a:p>
                  </a:txBody>
                  <a:tcPr marL="6086" marR="6086" marT="6086" marB="0" anchor="b">
                    <a:solidFill>
                      <a:schemeClr val="tx1"/>
                    </a:solidFill>
                  </a:tcPr>
                </a:tc>
                <a:tc>
                  <a:txBody>
                    <a:bodyPr/>
                    <a:lstStyle/>
                    <a:p>
                      <a:pPr algn="ctr" fontAlgn="b"/>
                      <a:r>
                        <a:rPr lang="en-US" sz="1100" b="0" u="none" strike="noStrike" dirty="0">
                          <a:solidFill>
                            <a:srgbClr val="000000"/>
                          </a:solidFill>
                          <a:effectLst/>
                        </a:rPr>
                        <a:t>14</a:t>
                      </a:r>
                      <a:endParaRPr lang="en-US" sz="1100" b="0" i="0" u="none" strike="noStrike" dirty="0">
                        <a:solidFill>
                          <a:srgbClr val="000000"/>
                        </a:solidFill>
                        <a:effectLst/>
                        <a:latin typeface="Calibri" panose="020F0502020204030204" pitchFamily="34" charset="0"/>
                      </a:endParaRPr>
                    </a:p>
                  </a:txBody>
                  <a:tcPr marL="6086" marR="6086" marT="6086" marB="0" anchor="b">
                    <a:solidFill>
                      <a:schemeClr val="tx1"/>
                    </a:solidFill>
                  </a:tcPr>
                </a:tc>
                <a:extLst>
                  <a:ext uri="{0D108BD9-81ED-4DB2-BD59-A6C34878D82A}">
                    <a16:rowId xmlns:a16="http://schemas.microsoft.com/office/drawing/2014/main" val="1179658969"/>
                  </a:ext>
                </a:extLst>
              </a:tr>
            </a:tbl>
          </a:graphicData>
        </a:graphic>
      </p:graphicFrame>
      <p:sp>
        <p:nvSpPr>
          <p:cNvPr id="9" name="TextBox 8">
            <a:extLst>
              <a:ext uri="{FF2B5EF4-FFF2-40B4-BE49-F238E27FC236}">
                <a16:creationId xmlns:a16="http://schemas.microsoft.com/office/drawing/2014/main" id="{F54FFF84-1F9F-A31E-D601-5927EF7FEF11}"/>
              </a:ext>
            </a:extLst>
          </p:cNvPr>
          <p:cNvSpPr txBox="1"/>
          <p:nvPr/>
        </p:nvSpPr>
        <p:spPr>
          <a:xfrm>
            <a:off x="687898" y="1126003"/>
            <a:ext cx="5595456"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It is a ‘Meal Delivery Company’. </a:t>
            </a:r>
          </a:p>
          <a:p>
            <a:pPr marL="285750" indent="-285750">
              <a:buFont typeface="Arial" panose="020B0604020202020204" pitchFamily="34" charset="0"/>
              <a:buChar char="•"/>
            </a:pPr>
            <a:r>
              <a:rPr lang="en-US" sz="2400" dirty="0"/>
              <a:t>Operates in multiple cities in U.S.</a:t>
            </a:r>
          </a:p>
          <a:p>
            <a:pPr marL="285750" indent="-285750">
              <a:buFont typeface="Arial" panose="020B0604020202020204" pitchFamily="34" charset="0"/>
              <a:buChar char="•"/>
            </a:pPr>
            <a:r>
              <a:rPr lang="en-US" sz="2400" dirty="0"/>
              <a:t>Have various fulfillment centers.</a:t>
            </a:r>
          </a:p>
        </p:txBody>
      </p:sp>
    </p:spTree>
    <p:extLst>
      <p:ext uri="{BB962C8B-B14F-4D97-AF65-F5344CB8AC3E}">
        <p14:creationId xmlns:p14="http://schemas.microsoft.com/office/powerpoint/2010/main" val="3596285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CBEDE-3D1D-05FB-05C3-A9344329294D}"/>
              </a:ext>
            </a:extLst>
          </p:cNvPr>
          <p:cNvSpPr>
            <a:spLocks noGrp="1"/>
          </p:cNvSpPr>
          <p:nvPr>
            <p:ph type="title"/>
          </p:nvPr>
        </p:nvSpPr>
        <p:spPr>
          <a:xfrm>
            <a:off x="1271102" y="334255"/>
            <a:ext cx="5886575" cy="970450"/>
          </a:xfrm>
        </p:spPr>
        <p:txBody>
          <a:bodyPr/>
          <a:lstStyle/>
          <a:p>
            <a:r>
              <a:rPr lang="en-US" u="sng" dirty="0"/>
              <a:t>ITALIAN CUISINE</a:t>
            </a:r>
          </a:p>
        </p:txBody>
      </p:sp>
      <p:pic>
        <p:nvPicPr>
          <p:cNvPr id="5" name="Picture 4" descr="A drawing of a basketball">
            <a:extLst>
              <a:ext uri="{FF2B5EF4-FFF2-40B4-BE49-F238E27FC236}">
                <a16:creationId xmlns:a16="http://schemas.microsoft.com/office/drawing/2014/main" id="{65857A79-359A-ADDA-36DC-5A1624460820}"/>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rcRect l="22564" t="11943" r="22585" b="12038"/>
          <a:stretch/>
        </p:blipFill>
        <p:spPr>
          <a:xfrm>
            <a:off x="8321807" y="3537613"/>
            <a:ext cx="2935301" cy="22799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6" name="Chart 5">
            <a:extLst>
              <a:ext uri="{FF2B5EF4-FFF2-40B4-BE49-F238E27FC236}">
                <a16:creationId xmlns:a16="http://schemas.microsoft.com/office/drawing/2014/main" id="{3F192584-7F17-9EDD-6A7D-9A367CDB634C}"/>
              </a:ext>
            </a:extLst>
          </p:cNvPr>
          <p:cNvGraphicFramePr>
            <a:graphicFrameLocks/>
          </p:cNvGraphicFramePr>
          <p:nvPr>
            <p:extLst>
              <p:ext uri="{D42A27DB-BD31-4B8C-83A1-F6EECF244321}">
                <p14:modId xmlns:p14="http://schemas.microsoft.com/office/powerpoint/2010/main" val="1734401857"/>
              </p:ext>
            </p:extLst>
          </p:nvPr>
        </p:nvGraphicFramePr>
        <p:xfrm>
          <a:off x="338738" y="1610645"/>
          <a:ext cx="7217868" cy="4728683"/>
        </p:xfrm>
        <a:graphic>
          <a:graphicData uri="http://schemas.openxmlformats.org/drawingml/2006/chart">
            <c:chart xmlns:c="http://schemas.openxmlformats.org/drawingml/2006/chart" xmlns:r="http://schemas.openxmlformats.org/officeDocument/2006/relationships" r:id="rId4"/>
          </a:graphicData>
        </a:graphic>
      </p:graphicFrame>
      <p:pic>
        <p:nvPicPr>
          <p:cNvPr id="11" name="Picture 10">
            <a:extLst>
              <a:ext uri="{FF2B5EF4-FFF2-40B4-BE49-F238E27FC236}">
                <a16:creationId xmlns:a16="http://schemas.microsoft.com/office/drawing/2014/main" id="{570F92E9-7886-E7E7-1124-37B911824014}"/>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rcRect l="4843" t="13512" r="5326" b="14426"/>
          <a:stretch/>
        </p:blipFill>
        <p:spPr>
          <a:xfrm>
            <a:off x="8321807" y="1040461"/>
            <a:ext cx="2935301" cy="21623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2235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E76E1-57FF-A2A1-5DBD-9D8ED850024D}"/>
              </a:ext>
            </a:extLst>
          </p:cNvPr>
          <p:cNvSpPr>
            <a:spLocks noGrp="1"/>
          </p:cNvSpPr>
          <p:nvPr>
            <p:ph type="title"/>
          </p:nvPr>
        </p:nvSpPr>
        <p:spPr>
          <a:xfrm>
            <a:off x="919119" y="265956"/>
            <a:ext cx="10353762" cy="681318"/>
          </a:xfrm>
        </p:spPr>
        <p:txBody>
          <a:bodyPr>
            <a:normAutofit fontScale="90000"/>
          </a:bodyPr>
          <a:lstStyle/>
          <a:p>
            <a:r>
              <a:rPr lang="en-US" u="sng" dirty="0">
                <a:solidFill>
                  <a:schemeClr val="tx1"/>
                </a:solidFill>
              </a:rPr>
              <a:t>Italian cuisine demand forecast- Regression statistics</a:t>
            </a:r>
          </a:p>
        </p:txBody>
      </p:sp>
      <p:graphicFrame>
        <p:nvGraphicFramePr>
          <p:cNvPr id="6" name="Diagram 5">
            <a:extLst>
              <a:ext uri="{FF2B5EF4-FFF2-40B4-BE49-F238E27FC236}">
                <a16:creationId xmlns:a16="http://schemas.microsoft.com/office/drawing/2014/main" id="{923BB95B-5BDE-13CE-EE79-C435A17BDC65}"/>
              </a:ext>
            </a:extLst>
          </p:cNvPr>
          <p:cNvGraphicFramePr/>
          <p:nvPr>
            <p:extLst>
              <p:ext uri="{D42A27DB-BD31-4B8C-83A1-F6EECF244321}">
                <p14:modId xmlns:p14="http://schemas.microsoft.com/office/powerpoint/2010/main" val="4285729368"/>
              </p:ext>
            </p:extLst>
          </p:nvPr>
        </p:nvGraphicFramePr>
        <p:xfrm>
          <a:off x="1081710" y="1054397"/>
          <a:ext cx="5358961" cy="36978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6E120D09-1ED3-EC54-3131-0DC0CA8EE595}"/>
              </a:ext>
            </a:extLst>
          </p:cNvPr>
          <p:cNvSpPr/>
          <p:nvPr/>
        </p:nvSpPr>
        <p:spPr>
          <a:xfrm>
            <a:off x="5313997" y="1623023"/>
            <a:ext cx="924702" cy="2712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br>
              <a:rPr lang="en-US" sz="1800" b="0" i="0" u="none" dirty="0"/>
            </a:br>
            <a:r>
              <a:rPr lang="en-US" sz="1800" b="0" i="0" u="none" dirty="0"/>
              <a:t>570.49       </a:t>
            </a:r>
            <a:endParaRPr lang="en-US" dirty="0"/>
          </a:p>
          <a:p>
            <a:pPr algn="ctr"/>
            <a:endParaRPr lang="en-US" dirty="0"/>
          </a:p>
        </p:txBody>
      </p:sp>
      <p:sp>
        <p:nvSpPr>
          <p:cNvPr id="11" name="Rectangle 10">
            <a:extLst>
              <a:ext uri="{FF2B5EF4-FFF2-40B4-BE49-F238E27FC236}">
                <a16:creationId xmlns:a16="http://schemas.microsoft.com/office/drawing/2014/main" id="{105573DB-29CC-F30B-A279-BA70A99481C3}"/>
              </a:ext>
            </a:extLst>
          </p:cNvPr>
          <p:cNvSpPr/>
          <p:nvPr/>
        </p:nvSpPr>
        <p:spPr>
          <a:xfrm>
            <a:off x="5313997" y="2470112"/>
            <a:ext cx="924702" cy="2712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br>
              <a:rPr lang="en-US" sz="1800" b="0" i="0" u="none" dirty="0"/>
            </a:br>
            <a:r>
              <a:rPr lang="en-US" sz="1800" b="0" i="0" u="none" dirty="0"/>
              <a:t>570.49       </a:t>
            </a:r>
            <a:endParaRPr lang="en-US" dirty="0"/>
          </a:p>
          <a:p>
            <a:pPr algn="ctr"/>
            <a:endParaRPr lang="en-US" dirty="0"/>
          </a:p>
        </p:txBody>
      </p:sp>
      <p:sp>
        <p:nvSpPr>
          <p:cNvPr id="12" name="Rectangle 11">
            <a:extLst>
              <a:ext uri="{FF2B5EF4-FFF2-40B4-BE49-F238E27FC236}">
                <a16:creationId xmlns:a16="http://schemas.microsoft.com/office/drawing/2014/main" id="{5AF5D19D-89EB-1AE3-14D7-62BCED62D364}"/>
              </a:ext>
            </a:extLst>
          </p:cNvPr>
          <p:cNvSpPr/>
          <p:nvPr/>
        </p:nvSpPr>
        <p:spPr>
          <a:xfrm>
            <a:off x="5313997" y="3367528"/>
            <a:ext cx="924702" cy="2712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b="0" i="0" u="none" strike="noStrike" dirty="0">
                <a:solidFill>
                  <a:srgbClr val="000000"/>
                </a:solidFill>
                <a:effectLst/>
                <a:latin typeface="Calibri" panose="020F0502020204030204" pitchFamily="34" charset="0"/>
              </a:rPr>
              <a:t>-1.1573</a:t>
            </a:r>
            <a:r>
              <a:rPr lang="en-US" dirty="0"/>
              <a:t> </a:t>
            </a:r>
          </a:p>
        </p:txBody>
      </p:sp>
      <p:sp>
        <p:nvSpPr>
          <p:cNvPr id="13" name="Rectangle 12">
            <a:extLst>
              <a:ext uri="{FF2B5EF4-FFF2-40B4-BE49-F238E27FC236}">
                <a16:creationId xmlns:a16="http://schemas.microsoft.com/office/drawing/2014/main" id="{BF620F7F-AC6D-49A6-5071-50656476FFC3}"/>
              </a:ext>
            </a:extLst>
          </p:cNvPr>
          <p:cNvSpPr/>
          <p:nvPr/>
        </p:nvSpPr>
        <p:spPr>
          <a:xfrm>
            <a:off x="5338934" y="4280035"/>
            <a:ext cx="924702" cy="2712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800" b="0" i="0" u="none" strike="noStrike" dirty="0">
                <a:solidFill>
                  <a:srgbClr val="000000"/>
                </a:solidFill>
                <a:effectLst/>
                <a:latin typeface="Calibri" panose="020F0502020204030204" pitchFamily="34" charset="0"/>
              </a:rPr>
              <a:t>-0.5421</a:t>
            </a:r>
            <a:r>
              <a:rPr lang="en-US" dirty="0"/>
              <a:t> </a:t>
            </a:r>
          </a:p>
        </p:txBody>
      </p:sp>
      <p:graphicFrame>
        <p:nvGraphicFramePr>
          <p:cNvPr id="15" name="Table 15">
            <a:extLst>
              <a:ext uri="{FF2B5EF4-FFF2-40B4-BE49-F238E27FC236}">
                <a16:creationId xmlns:a16="http://schemas.microsoft.com/office/drawing/2014/main" id="{BECF0F53-8419-6DE6-758C-A1C330087E0D}"/>
              </a:ext>
            </a:extLst>
          </p:cNvPr>
          <p:cNvGraphicFramePr>
            <a:graphicFrameLocks noGrp="1"/>
          </p:cNvGraphicFramePr>
          <p:nvPr>
            <p:extLst>
              <p:ext uri="{D42A27DB-BD31-4B8C-83A1-F6EECF244321}">
                <p14:modId xmlns:p14="http://schemas.microsoft.com/office/powerpoint/2010/main" val="1055629349"/>
              </p:ext>
            </p:extLst>
          </p:nvPr>
        </p:nvGraphicFramePr>
        <p:xfrm>
          <a:off x="7103278" y="1763659"/>
          <a:ext cx="4048380" cy="2652030"/>
        </p:xfrm>
        <a:graphic>
          <a:graphicData uri="http://schemas.openxmlformats.org/drawingml/2006/table">
            <a:tbl>
              <a:tblPr firstRow="1" bandRow="1">
                <a:tableStyleId>{5C22544A-7EE6-4342-B048-85BDC9FD1C3A}</a:tableStyleId>
              </a:tblPr>
              <a:tblGrid>
                <a:gridCol w="2060893">
                  <a:extLst>
                    <a:ext uri="{9D8B030D-6E8A-4147-A177-3AD203B41FA5}">
                      <a16:colId xmlns:a16="http://schemas.microsoft.com/office/drawing/2014/main" val="3401645607"/>
                    </a:ext>
                  </a:extLst>
                </a:gridCol>
                <a:gridCol w="1987487">
                  <a:extLst>
                    <a:ext uri="{9D8B030D-6E8A-4147-A177-3AD203B41FA5}">
                      <a16:colId xmlns:a16="http://schemas.microsoft.com/office/drawing/2014/main" val="3529966809"/>
                    </a:ext>
                  </a:extLst>
                </a:gridCol>
              </a:tblGrid>
              <a:tr h="524959">
                <a:tc>
                  <a:txBody>
                    <a:bodyPr/>
                    <a:lstStyle/>
                    <a:p>
                      <a:pPr algn="l"/>
                      <a:r>
                        <a:rPr lang="en-US" dirty="0"/>
                        <a:t>Multiple R</a:t>
                      </a:r>
                    </a:p>
                  </a:txBody>
                  <a:tcPr/>
                </a:tc>
                <a:tc>
                  <a:txBody>
                    <a:bodyPr/>
                    <a:lstStyle/>
                    <a:p>
                      <a:pPr algn="ctr"/>
                      <a:r>
                        <a:rPr lang="en-US" dirty="0"/>
                        <a:t>0.54</a:t>
                      </a:r>
                    </a:p>
                  </a:txBody>
                  <a:tcPr/>
                </a:tc>
                <a:extLst>
                  <a:ext uri="{0D108BD9-81ED-4DB2-BD59-A6C34878D82A}">
                    <a16:rowId xmlns:a16="http://schemas.microsoft.com/office/drawing/2014/main" val="1015788003"/>
                  </a:ext>
                </a:extLst>
              </a:tr>
              <a:tr h="524959">
                <a:tc>
                  <a:txBody>
                    <a:bodyPr/>
                    <a:lstStyle/>
                    <a:p>
                      <a:pPr algn="l"/>
                      <a:r>
                        <a:rPr lang="en-US" dirty="0"/>
                        <a:t>R Square</a:t>
                      </a:r>
                    </a:p>
                  </a:txBody>
                  <a:tcPr/>
                </a:tc>
                <a:tc>
                  <a:txBody>
                    <a:bodyPr/>
                    <a:lstStyle/>
                    <a:p>
                      <a:pPr algn="ctr"/>
                      <a:r>
                        <a:rPr lang="en-US" dirty="0"/>
                        <a:t>0.29</a:t>
                      </a:r>
                    </a:p>
                  </a:txBody>
                  <a:tcPr/>
                </a:tc>
                <a:extLst>
                  <a:ext uri="{0D108BD9-81ED-4DB2-BD59-A6C34878D82A}">
                    <a16:rowId xmlns:a16="http://schemas.microsoft.com/office/drawing/2014/main" val="4018511575"/>
                  </a:ext>
                </a:extLst>
              </a:tr>
              <a:tr h="552194">
                <a:tc>
                  <a:txBody>
                    <a:bodyPr/>
                    <a:lstStyle/>
                    <a:p>
                      <a:pPr algn="l"/>
                      <a:r>
                        <a:rPr lang="en-US" dirty="0"/>
                        <a:t>Adjusted R Square</a:t>
                      </a:r>
                    </a:p>
                  </a:txBody>
                  <a:tcPr/>
                </a:tc>
                <a:tc>
                  <a:txBody>
                    <a:bodyPr/>
                    <a:lstStyle/>
                    <a:p>
                      <a:pPr algn="ctr"/>
                      <a:r>
                        <a:rPr lang="en-US" dirty="0"/>
                        <a:t>0.28</a:t>
                      </a:r>
                    </a:p>
                  </a:txBody>
                  <a:tcPr/>
                </a:tc>
                <a:extLst>
                  <a:ext uri="{0D108BD9-81ED-4DB2-BD59-A6C34878D82A}">
                    <a16:rowId xmlns:a16="http://schemas.microsoft.com/office/drawing/2014/main" val="1473913649"/>
                  </a:ext>
                </a:extLst>
              </a:tr>
              <a:tr h="524959">
                <a:tc>
                  <a:txBody>
                    <a:bodyPr/>
                    <a:lstStyle/>
                    <a:p>
                      <a:pPr algn="l"/>
                      <a:r>
                        <a:rPr lang="en-US" dirty="0"/>
                        <a:t>Standard Error</a:t>
                      </a:r>
                    </a:p>
                  </a:txBody>
                  <a:tcPr/>
                </a:tc>
                <a:tc>
                  <a:txBody>
                    <a:bodyPr/>
                    <a:lstStyle/>
                    <a:p>
                      <a:pPr algn="ctr"/>
                      <a:r>
                        <a:rPr lang="en-US" dirty="0"/>
                        <a:t>145.11</a:t>
                      </a:r>
                    </a:p>
                  </a:txBody>
                  <a:tcPr/>
                </a:tc>
                <a:extLst>
                  <a:ext uri="{0D108BD9-81ED-4DB2-BD59-A6C34878D82A}">
                    <a16:rowId xmlns:a16="http://schemas.microsoft.com/office/drawing/2014/main" val="778500957"/>
                  </a:ext>
                </a:extLst>
              </a:tr>
              <a:tr h="524959">
                <a:tc>
                  <a:txBody>
                    <a:bodyPr/>
                    <a:lstStyle/>
                    <a:p>
                      <a:pPr algn="l"/>
                      <a:r>
                        <a:rPr lang="en-US" dirty="0"/>
                        <a:t>Observations</a:t>
                      </a:r>
                    </a:p>
                  </a:txBody>
                  <a:tcPr/>
                </a:tc>
                <a:tc>
                  <a:txBody>
                    <a:bodyPr/>
                    <a:lstStyle/>
                    <a:p>
                      <a:pPr algn="ctr"/>
                      <a:r>
                        <a:rPr lang="en-US" dirty="0"/>
                        <a:t>57</a:t>
                      </a:r>
                    </a:p>
                  </a:txBody>
                  <a:tcPr/>
                </a:tc>
                <a:extLst>
                  <a:ext uri="{0D108BD9-81ED-4DB2-BD59-A6C34878D82A}">
                    <a16:rowId xmlns:a16="http://schemas.microsoft.com/office/drawing/2014/main" val="2741717906"/>
                  </a:ext>
                </a:extLst>
              </a:tr>
            </a:tbl>
          </a:graphicData>
        </a:graphic>
      </p:graphicFrame>
      <p:sp>
        <p:nvSpPr>
          <p:cNvPr id="17" name="Rectangle 16">
            <a:extLst>
              <a:ext uri="{FF2B5EF4-FFF2-40B4-BE49-F238E27FC236}">
                <a16:creationId xmlns:a16="http://schemas.microsoft.com/office/drawing/2014/main" id="{9AAB11A0-DCFC-EF0A-C1CE-1526B1B143E2}"/>
              </a:ext>
            </a:extLst>
          </p:cNvPr>
          <p:cNvSpPr/>
          <p:nvPr/>
        </p:nvSpPr>
        <p:spPr>
          <a:xfrm>
            <a:off x="7103278" y="1313042"/>
            <a:ext cx="3974974" cy="35870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t>Regression Statistics</a:t>
            </a:r>
          </a:p>
        </p:txBody>
      </p:sp>
      <p:graphicFrame>
        <p:nvGraphicFramePr>
          <p:cNvPr id="20" name="Table 20">
            <a:extLst>
              <a:ext uri="{FF2B5EF4-FFF2-40B4-BE49-F238E27FC236}">
                <a16:creationId xmlns:a16="http://schemas.microsoft.com/office/drawing/2014/main" id="{451FA93E-F66B-DC01-6904-0BA9D8303AE6}"/>
              </a:ext>
            </a:extLst>
          </p:cNvPr>
          <p:cNvGraphicFramePr>
            <a:graphicFrameLocks noGrp="1"/>
          </p:cNvGraphicFramePr>
          <p:nvPr>
            <p:extLst>
              <p:ext uri="{D42A27DB-BD31-4B8C-83A1-F6EECF244321}">
                <p14:modId xmlns:p14="http://schemas.microsoft.com/office/powerpoint/2010/main" val="356011609"/>
              </p:ext>
            </p:extLst>
          </p:nvPr>
        </p:nvGraphicFramePr>
        <p:xfrm>
          <a:off x="1081710" y="5033588"/>
          <a:ext cx="10028580" cy="1257285"/>
        </p:xfrm>
        <a:graphic>
          <a:graphicData uri="http://schemas.openxmlformats.org/drawingml/2006/table">
            <a:tbl>
              <a:tblPr firstRow="1" bandRow="1">
                <a:tableStyleId>{5C22544A-7EE6-4342-B048-85BDC9FD1C3A}</a:tableStyleId>
              </a:tblPr>
              <a:tblGrid>
                <a:gridCol w="2005716">
                  <a:extLst>
                    <a:ext uri="{9D8B030D-6E8A-4147-A177-3AD203B41FA5}">
                      <a16:colId xmlns:a16="http://schemas.microsoft.com/office/drawing/2014/main" val="3763907911"/>
                    </a:ext>
                  </a:extLst>
                </a:gridCol>
                <a:gridCol w="2005716">
                  <a:extLst>
                    <a:ext uri="{9D8B030D-6E8A-4147-A177-3AD203B41FA5}">
                      <a16:colId xmlns:a16="http://schemas.microsoft.com/office/drawing/2014/main" val="237320925"/>
                    </a:ext>
                  </a:extLst>
                </a:gridCol>
                <a:gridCol w="2005716">
                  <a:extLst>
                    <a:ext uri="{9D8B030D-6E8A-4147-A177-3AD203B41FA5}">
                      <a16:colId xmlns:a16="http://schemas.microsoft.com/office/drawing/2014/main" val="1972644794"/>
                    </a:ext>
                  </a:extLst>
                </a:gridCol>
                <a:gridCol w="2005716">
                  <a:extLst>
                    <a:ext uri="{9D8B030D-6E8A-4147-A177-3AD203B41FA5}">
                      <a16:colId xmlns:a16="http://schemas.microsoft.com/office/drawing/2014/main" val="3886120599"/>
                    </a:ext>
                  </a:extLst>
                </a:gridCol>
                <a:gridCol w="2005716">
                  <a:extLst>
                    <a:ext uri="{9D8B030D-6E8A-4147-A177-3AD203B41FA5}">
                      <a16:colId xmlns:a16="http://schemas.microsoft.com/office/drawing/2014/main" val="33221236"/>
                    </a:ext>
                  </a:extLst>
                </a:gridCol>
              </a:tblGrid>
              <a:tr h="419095">
                <a:tc>
                  <a:txBody>
                    <a:bodyPr/>
                    <a:lstStyle/>
                    <a:p>
                      <a:pPr algn="ctr"/>
                      <a:endParaRPr lang="en-US" dirty="0"/>
                    </a:p>
                  </a:txBody>
                  <a:tcPr/>
                </a:tc>
                <a:tc>
                  <a:txBody>
                    <a:bodyPr/>
                    <a:lstStyle/>
                    <a:p>
                      <a:pPr algn="ctr"/>
                      <a:r>
                        <a:rPr lang="en-US" dirty="0"/>
                        <a:t>Coefficients</a:t>
                      </a:r>
                    </a:p>
                  </a:txBody>
                  <a:tcPr/>
                </a:tc>
                <a:tc>
                  <a:txBody>
                    <a:bodyPr/>
                    <a:lstStyle/>
                    <a:p>
                      <a:pPr algn="ctr"/>
                      <a:r>
                        <a:rPr lang="en-US" dirty="0"/>
                        <a:t>Standard Error</a:t>
                      </a:r>
                    </a:p>
                  </a:txBody>
                  <a:tcPr/>
                </a:tc>
                <a:tc>
                  <a:txBody>
                    <a:bodyPr/>
                    <a:lstStyle/>
                    <a:p>
                      <a:pPr algn="ctr"/>
                      <a:r>
                        <a:rPr lang="en-US" dirty="0"/>
                        <a:t>t-Stat</a:t>
                      </a:r>
                    </a:p>
                  </a:txBody>
                  <a:tcPr/>
                </a:tc>
                <a:tc>
                  <a:txBody>
                    <a:bodyPr/>
                    <a:lstStyle/>
                    <a:p>
                      <a:pPr algn="ctr"/>
                      <a:r>
                        <a:rPr lang="en-US" dirty="0"/>
                        <a:t>P-value</a:t>
                      </a:r>
                    </a:p>
                  </a:txBody>
                  <a:tcPr/>
                </a:tc>
                <a:extLst>
                  <a:ext uri="{0D108BD9-81ED-4DB2-BD59-A6C34878D82A}">
                    <a16:rowId xmlns:a16="http://schemas.microsoft.com/office/drawing/2014/main" val="3346212424"/>
                  </a:ext>
                </a:extLst>
              </a:tr>
              <a:tr h="419095">
                <a:tc>
                  <a:txBody>
                    <a:bodyPr/>
                    <a:lstStyle/>
                    <a:p>
                      <a:pPr algn="ctr"/>
                      <a:r>
                        <a:rPr lang="en-US" dirty="0"/>
                        <a:t>Intercept</a:t>
                      </a:r>
                    </a:p>
                  </a:txBody>
                  <a:tcPr/>
                </a:tc>
                <a:tc>
                  <a:txBody>
                    <a:bodyPr/>
                    <a:lstStyle/>
                    <a:p>
                      <a:pPr algn="ctr"/>
                      <a:r>
                        <a:rPr lang="en-US" dirty="0"/>
                        <a:t>573.37</a:t>
                      </a:r>
                    </a:p>
                  </a:txBody>
                  <a:tcPr/>
                </a:tc>
                <a:tc>
                  <a:txBody>
                    <a:bodyPr/>
                    <a:lstStyle/>
                    <a:p>
                      <a:pPr algn="ctr"/>
                      <a:r>
                        <a:rPr lang="en-US" dirty="0"/>
                        <a:t>76.40</a:t>
                      </a:r>
                    </a:p>
                  </a:txBody>
                  <a:tcPr/>
                </a:tc>
                <a:tc>
                  <a:txBody>
                    <a:bodyPr/>
                    <a:lstStyle/>
                    <a:p>
                      <a:pPr algn="ctr"/>
                      <a:r>
                        <a:rPr lang="en-US" dirty="0"/>
                        <a:t>7.50</a:t>
                      </a:r>
                    </a:p>
                  </a:txBody>
                  <a:tcPr/>
                </a:tc>
                <a:tc>
                  <a:txBody>
                    <a:bodyPr/>
                    <a:lstStyle/>
                    <a:p>
                      <a:pPr algn="ctr"/>
                      <a:r>
                        <a:rPr lang="en-US" dirty="0"/>
                        <a:t>5.61</a:t>
                      </a:r>
                    </a:p>
                  </a:txBody>
                  <a:tcPr/>
                </a:tc>
                <a:extLst>
                  <a:ext uri="{0D108BD9-81ED-4DB2-BD59-A6C34878D82A}">
                    <a16:rowId xmlns:a16="http://schemas.microsoft.com/office/drawing/2014/main" val="3904989276"/>
                  </a:ext>
                </a:extLst>
              </a:tr>
              <a:tr h="419095">
                <a:tc>
                  <a:txBody>
                    <a:bodyPr/>
                    <a:lstStyle/>
                    <a:p>
                      <a:pPr algn="ctr"/>
                      <a:r>
                        <a:rPr lang="en-US" dirty="0"/>
                        <a:t>190.12</a:t>
                      </a:r>
                    </a:p>
                  </a:txBody>
                  <a:tcPr/>
                </a:tc>
                <a:tc>
                  <a:txBody>
                    <a:bodyPr/>
                    <a:lstStyle/>
                    <a:p>
                      <a:pPr algn="ctr"/>
                      <a:r>
                        <a:rPr lang="en-US" dirty="0"/>
                        <a:t>-1.17</a:t>
                      </a:r>
                    </a:p>
                  </a:txBody>
                  <a:tcPr/>
                </a:tc>
                <a:tc>
                  <a:txBody>
                    <a:bodyPr/>
                    <a:lstStyle/>
                    <a:p>
                      <a:pPr algn="ctr"/>
                      <a:r>
                        <a:rPr lang="en-US" dirty="0"/>
                        <a:t>0.25</a:t>
                      </a:r>
                    </a:p>
                  </a:txBody>
                  <a:tcPr/>
                </a:tc>
                <a:tc>
                  <a:txBody>
                    <a:bodyPr/>
                    <a:lstStyle/>
                    <a:p>
                      <a:pPr algn="ctr"/>
                      <a:r>
                        <a:rPr lang="en-US" dirty="0"/>
                        <a:t>-4.74</a:t>
                      </a:r>
                    </a:p>
                  </a:txBody>
                  <a:tcPr/>
                </a:tc>
                <a:tc>
                  <a:txBody>
                    <a:bodyPr/>
                    <a:lstStyle/>
                    <a:p>
                      <a:pPr algn="ctr"/>
                      <a:r>
                        <a:rPr lang="en-US" dirty="0"/>
                        <a:t>1.56</a:t>
                      </a:r>
                    </a:p>
                  </a:txBody>
                  <a:tcPr/>
                </a:tc>
                <a:extLst>
                  <a:ext uri="{0D108BD9-81ED-4DB2-BD59-A6C34878D82A}">
                    <a16:rowId xmlns:a16="http://schemas.microsoft.com/office/drawing/2014/main" val="311449510"/>
                  </a:ext>
                </a:extLst>
              </a:tr>
            </a:tbl>
          </a:graphicData>
        </a:graphic>
      </p:graphicFrame>
      <p:sp>
        <p:nvSpPr>
          <p:cNvPr id="21" name="Rectangle 20">
            <a:extLst>
              <a:ext uri="{FF2B5EF4-FFF2-40B4-BE49-F238E27FC236}">
                <a16:creationId xmlns:a16="http://schemas.microsoft.com/office/drawing/2014/main" id="{E6F52B05-153D-3261-1806-B78EBDA29FC2}"/>
              </a:ext>
            </a:extLst>
          </p:cNvPr>
          <p:cNvSpPr/>
          <p:nvPr/>
        </p:nvSpPr>
        <p:spPr>
          <a:xfrm>
            <a:off x="4231919" y="1623023"/>
            <a:ext cx="924702" cy="2712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br>
              <a:rPr lang="en-US" sz="1800" b="0" i="0" u="none" dirty="0"/>
            </a:br>
            <a:r>
              <a:rPr lang="en-US" sz="1800" b="0" i="0" u="none" dirty="0"/>
              <a:t>-1.1573       </a:t>
            </a:r>
            <a:endParaRPr lang="en-US" dirty="0"/>
          </a:p>
          <a:p>
            <a:pPr algn="ctr"/>
            <a:endParaRPr lang="en-US" dirty="0"/>
          </a:p>
        </p:txBody>
      </p:sp>
    </p:spTree>
    <p:extLst>
      <p:ext uri="{BB962C8B-B14F-4D97-AF65-F5344CB8AC3E}">
        <p14:creationId xmlns:p14="http://schemas.microsoft.com/office/powerpoint/2010/main" val="1874818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23290-C253-B4F7-B393-555A50BED6DC}"/>
              </a:ext>
            </a:extLst>
          </p:cNvPr>
          <p:cNvSpPr>
            <a:spLocks noGrp="1"/>
          </p:cNvSpPr>
          <p:nvPr>
            <p:ph type="title"/>
          </p:nvPr>
        </p:nvSpPr>
        <p:spPr>
          <a:xfrm>
            <a:off x="913795" y="240767"/>
            <a:ext cx="3898568" cy="970450"/>
          </a:xfrm>
        </p:spPr>
        <p:txBody>
          <a:bodyPr/>
          <a:lstStyle/>
          <a:p>
            <a:r>
              <a:rPr lang="en-US" u="sng" dirty="0">
                <a:solidFill>
                  <a:schemeClr val="tx1"/>
                </a:solidFill>
              </a:rPr>
              <a:t>THAI CUISINE</a:t>
            </a:r>
          </a:p>
        </p:txBody>
      </p:sp>
      <p:graphicFrame>
        <p:nvGraphicFramePr>
          <p:cNvPr id="4" name="Chart 3">
            <a:extLst>
              <a:ext uri="{FF2B5EF4-FFF2-40B4-BE49-F238E27FC236}">
                <a16:creationId xmlns:a16="http://schemas.microsoft.com/office/drawing/2014/main" id="{61B68435-180F-5B8D-4FD2-B556F3D607F7}"/>
              </a:ext>
            </a:extLst>
          </p:cNvPr>
          <p:cNvGraphicFramePr>
            <a:graphicFrameLocks/>
          </p:cNvGraphicFramePr>
          <p:nvPr>
            <p:extLst>
              <p:ext uri="{D42A27DB-BD31-4B8C-83A1-F6EECF244321}">
                <p14:modId xmlns:p14="http://schemas.microsoft.com/office/powerpoint/2010/main" val="3936591630"/>
              </p:ext>
            </p:extLst>
          </p:nvPr>
        </p:nvGraphicFramePr>
        <p:xfrm>
          <a:off x="268942" y="1652066"/>
          <a:ext cx="6861841" cy="4879361"/>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descr="A picture containing logo&#10;&#10;Description automatically generated">
            <a:extLst>
              <a:ext uri="{FF2B5EF4-FFF2-40B4-BE49-F238E27FC236}">
                <a16:creationId xmlns:a16="http://schemas.microsoft.com/office/drawing/2014/main" id="{1A2D371C-FFF2-0EEF-997C-72E7AD9C96FC}"/>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l="4312" t="2463" r="14573" b="3511"/>
          <a:stretch/>
        </p:blipFill>
        <p:spPr>
          <a:xfrm>
            <a:off x="8175812" y="976764"/>
            <a:ext cx="3186918" cy="2391562"/>
          </a:xfrm>
          <a:prstGeom prst="rect">
            <a:avLst/>
          </a:prstGeom>
        </p:spPr>
      </p:pic>
      <p:pic>
        <p:nvPicPr>
          <p:cNvPr id="10" name="Picture 9" descr="Logo, company name&#10;&#10;Description automatically generated">
            <a:extLst>
              <a:ext uri="{FF2B5EF4-FFF2-40B4-BE49-F238E27FC236}">
                <a16:creationId xmlns:a16="http://schemas.microsoft.com/office/drawing/2014/main" id="{771770CE-B8D1-E3E2-B63B-0DB366D49C72}"/>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rcRect l="7835" t="11887" r="7886" b="19380"/>
          <a:stretch/>
        </p:blipFill>
        <p:spPr>
          <a:xfrm>
            <a:off x="8175812" y="3475104"/>
            <a:ext cx="3186918" cy="2391562"/>
          </a:xfrm>
          <a:prstGeom prst="rect">
            <a:avLst/>
          </a:prstGeom>
        </p:spPr>
      </p:pic>
    </p:spTree>
    <p:extLst>
      <p:ext uri="{BB962C8B-B14F-4D97-AF65-F5344CB8AC3E}">
        <p14:creationId xmlns:p14="http://schemas.microsoft.com/office/powerpoint/2010/main" val="38874532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1617</TotalTime>
  <Words>839</Words>
  <Application>Microsoft Office PowerPoint</Application>
  <PresentationFormat>Widescreen</PresentationFormat>
  <Paragraphs>393</Paragraphs>
  <Slides>16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Calisto MT</vt:lpstr>
      <vt:lpstr>Courier New</vt:lpstr>
      <vt:lpstr>Lustria</vt:lpstr>
      <vt:lpstr>Wingdings 2</vt:lpstr>
      <vt:lpstr>Slate</vt:lpstr>
      <vt:lpstr>FOOD DEMAND FORECAST REGRESSION</vt:lpstr>
      <vt:lpstr>Introduction – the why</vt:lpstr>
      <vt:lpstr>Review of Literature </vt:lpstr>
      <vt:lpstr>Factors – Independent Variables</vt:lpstr>
      <vt:lpstr>Dependent Variables</vt:lpstr>
      <vt:lpstr>Data and Source Description</vt:lpstr>
      <vt:lpstr>ITALIAN CUISINE</vt:lpstr>
      <vt:lpstr>Italian cuisine demand forecast- Regression statistics</vt:lpstr>
      <vt:lpstr>THAI CUISINE</vt:lpstr>
      <vt:lpstr>Thai cuisine demand forecast- Regression statistics</vt:lpstr>
      <vt:lpstr>INDIAN CUISINE</vt:lpstr>
      <vt:lpstr>Indian cuisine demand forecast- Regression statistics</vt:lpstr>
      <vt:lpstr>CONTINENTAL CUISINE</vt:lpstr>
      <vt:lpstr>Continental cuisine demand forecast- Regression statistics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DEMAND FORECAST REGRESSION</dc:title>
  <dc:creator>Prachi Chaubal</dc:creator>
  <cp:lastModifiedBy>Prachi Chaubal</cp:lastModifiedBy>
  <cp:revision>1</cp:revision>
  <dcterms:created xsi:type="dcterms:W3CDTF">2023-04-22T18:26:51Z</dcterms:created>
  <dcterms:modified xsi:type="dcterms:W3CDTF">2023-04-26T03:09:45Z</dcterms:modified>
</cp:coreProperties>
</file>